
<file path=[Content_Types].xml><?xml version="1.0" encoding="utf-8"?>
<Types xmlns="http://schemas.openxmlformats.org/package/2006/content-types">
  <Default Extension="jpeg" ContentType="image/jpeg"/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"/>
  </p:notesMasterIdLst>
  <p:sldIdLst>
    <p:sldId id="256" r:id="rId3"/>
    <p:sldId id="298" r:id="rId5"/>
    <p:sldId id="258" r:id="rId6"/>
    <p:sldId id="271" r:id="rId7"/>
    <p:sldId id="299" r:id="rId8"/>
    <p:sldId id="300" r:id="rId9"/>
    <p:sldId id="301" r:id="rId10"/>
    <p:sldId id="285" r:id="rId1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63D54"/>
    <a:srgbClr val="A5A5A5"/>
    <a:srgbClr val="AAABAB"/>
    <a:srgbClr val="595959"/>
    <a:srgbClr val="FFFFFF"/>
    <a:srgbClr val="999999"/>
    <a:srgbClr val="ACACAC"/>
    <a:srgbClr val="B6B6B6"/>
    <a:srgbClr val="C1C2C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15" autoAdjust="0"/>
    <p:restoredTop sz="94615" autoAdjust="0"/>
  </p:normalViewPr>
  <p:slideViewPr>
    <p:cSldViewPr snapToGrid="0">
      <p:cViewPr varScale="1">
        <p:scale>
          <a:sx n="57" d="100"/>
          <a:sy n="57" d="100"/>
        </p:scale>
        <p:origin x="-90" y="-1452"/>
      </p:cViewPr>
      <p:guideLst>
        <p:guide orient="horz" pos="2136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90" d="100"/>
        <a:sy n="9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4" Type="http://schemas.openxmlformats.org/officeDocument/2006/relationships/tableStyles" Target="tableStyles.xml"/><Relationship Id="rId13" Type="http://schemas.openxmlformats.org/officeDocument/2006/relationships/viewProps" Target="viewProps.xml"/><Relationship Id="rId12" Type="http://schemas.openxmlformats.org/officeDocument/2006/relationships/presProps" Target="presProps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E7A195-25D9-48DF-B639-5B24D2B00AE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97584D-8746-4D72-BA3A-5A81C8B546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97584D-8746-4D72-BA3A-5A81C8B546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97584D-8746-4D72-BA3A-5A81C8B546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97584D-8746-4D72-BA3A-5A81C8B546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97584D-8746-4D72-BA3A-5A81C8B546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97584D-8746-4D72-BA3A-5A81C8B546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97584D-8746-4D72-BA3A-5A81C8B546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97584D-8746-4D72-BA3A-5A81C8B546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97584D-8746-4D72-BA3A-5A81C8B546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D6209-B3DA-41BE-87E3-CC78C506209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1BB1-40C4-4700-B8C2-D06FA29C9A5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D6209-B3DA-41BE-87E3-CC78C506209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1BB1-40C4-4700-B8C2-D06FA29C9A5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D6209-B3DA-41BE-87E3-CC78C506209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1BB1-40C4-4700-B8C2-D06FA29C9A5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side placeholder left fu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771861" cy="6858000"/>
          </a:xfrm>
        </p:spPr>
        <p:txBody>
          <a:bodyPr/>
          <a:lstStyle/>
          <a:p>
            <a:endParaRPr lang="id-ID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am Work #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 hasCustomPrompt="1"/>
          </p:nvPr>
        </p:nvSpPr>
        <p:spPr>
          <a:xfrm rot="434797">
            <a:off x="1198267" y="2019299"/>
            <a:ext cx="1828800" cy="18288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None/>
              <a:defRPr sz="1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Team</a:t>
            </a:r>
            <a:endParaRPr lang="en-US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1" hasCustomPrompt="1"/>
          </p:nvPr>
        </p:nvSpPr>
        <p:spPr>
          <a:xfrm rot="434797">
            <a:off x="6414869" y="2030510"/>
            <a:ext cx="1828800" cy="18288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None/>
              <a:defRPr sz="1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Team</a:t>
            </a:r>
            <a:endParaRPr lang="en-US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2" hasCustomPrompt="1"/>
          </p:nvPr>
        </p:nvSpPr>
        <p:spPr>
          <a:xfrm rot="434797">
            <a:off x="1195986" y="4329978"/>
            <a:ext cx="1828800" cy="18288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None/>
              <a:defRPr sz="1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Team</a:t>
            </a:r>
            <a:endParaRPr lang="en-US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3" hasCustomPrompt="1"/>
          </p:nvPr>
        </p:nvSpPr>
        <p:spPr>
          <a:xfrm rot="434797">
            <a:off x="6421733" y="4345750"/>
            <a:ext cx="1828800" cy="18288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None/>
              <a:defRPr sz="1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Team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Right Half Pictgure in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096000" y="1"/>
            <a:ext cx="6096000" cy="6857999"/>
          </a:xfrm>
          <a:prstGeom prst="rect">
            <a:avLst/>
          </a:prstGeom>
          <a:ln w="9525">
            <a:noFill/>
          </a:ln>
        </p:spPr>
        <p:txBody>
          <a:bodyPr/>
          <a:lstStyle>
            <a:lvl1pPr>
              <a:defRPr sz="1600">
                <a:solidFill>
                  <a:schemeClr val="accent4"/>
                </a:solidFill>
                <a:latin typeface="Lato" panose="020F0502020204030203" pitchFamily="34" charset="0"/>
              </a:defRPr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D6209-B3DA-41BE-87E3-CC78C506209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1BB1-40C4-4700-B8C2-D06FA29C9A5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D6209-B3DA-41BE-87E3-CC78C506209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1BB1-40C4-4700-B8C2-D06FA29C9A5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D6209-B3DA-41BE-87E3-CC78C5062099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1BB1-40C4-4700-B8C2-D06FA29C9A5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D6209-B3DA-41BE-87E3-CC78C5062099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1BB1-40C4-4700-B8C2-D06FA29C9A5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D6209-B3DA-41BE-87E3-CC78C5062099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1BB1-40C4-4700-B8C2-D06FA29C9A5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D6209-B3DA-41BE-87E3-CC78C5062099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1BB1-40C4-4700-B8C2-D06FA29C9A5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D6209-B3DA-41BE-87E3-CC78C5062099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1BB1-40C4-4700-B8C2-D06FA29C9A5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D6209-B3DA-41BE-87E3-CC78C5062099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1BB1-40C4-4700-B8C2-D06FA29C9A5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8D6209-B3DA-41BE-87E3-CC78C506209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341BB1-40C4-4700-B8C2-D06FA29C9A59}" type="slidenum">
              <a:rPr lang="zh-CN" altLang="en-US" smtClean="0"/>
            </a:fld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6881122" y="5043348"/>
            <a:ext cx="77513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www.1ppt.com/moban/   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行业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www.1ppt.com/hangye/ </a:t>
            </a:r>
            <a:endParaRPr lang="en-US" altLang="zh-CN" sz="100" dirty="0">
              <a:solidFill>
                <a:prstClr val="white"/>
              </a:solidFill>
              <a:latin typeface="Calibri"/>
              <a:ea typeface="宋体"/>
            </a:endParaRP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节日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www.1ppt.com/jieri/   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素材下载：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www.1ppt.com/sucai/</a:t>
            </a:r>
            <a:endParaRPr lang="en-US" altLang="zh-CN" sz="100" dirty="0">
              <a:solidFill>
                <a:prstClr val="white"/>
              </a:solidFill>
              <a:latin typeface="Calibri"/>
              <a:ea typeface="宋体"/>
            </a:endParaRPr>
          </a:p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背景图片：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www.1ppt.com/beijing/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图表下载：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www.1ppt.com/tubiao/      </a:t>
            </a:r>
            <a:endParaRPr lang="en-US" altLang="zh-CN" sz="100" dirty="0">
              <a:solidFill>
                <a:prstClr val="white"/>
              </a:solidFill>
              <a:latin typeface="Calibri"/>
              <a:ea typeface="宋体"/>
            </a:endParaRP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优秀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www.1ppt.com/xiazai/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www.1ppt.com/powerpoint/      </a:t>
            </a:r>
            <a:endParaRPr lang="en-US" altLang="zh-CN" sz="100" dirty="0">
              <a:solidFill>
                <a:prstClr val="white"/>
              </a:solidFill>
              <a:latin typeface="Calibri"/>
              <a:ea typeface="宋体"/>
            </a:endParaRPr>
          </a:p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Word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www.1ppt.com/word/              Excel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教程：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www.1ppt.com/excel/  </a:t>
            </a:r>
            <a:endParaRPr lang="en-US" altLang="zh-CN" sz="100" dirty="0">
              <a:solidFill>
                <a:prstClr val="white"/>
              </a:solidFill>
              <a:latin typeface="Calibri"/>
              <a:ea typeface="宋体"/>
            </a:endParaRP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资料下载：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www.1ppt.com/ziliao/        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课件下载：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www.1ppt.com/kejian/ </a:t>
            </a:r>
            <a:endParaRPr lang="en-US" altLang="zh-CN" sz="100" dirty="0">
              <a:solidFill>
                <a:prstClr val="white"/>
              </a:solidFill>
              <a:latin typeface="Calibri"/>
              <a:ea typeface="宋体"/>
            </a:endParaRP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范文下载：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www.1ppt.com/fanwen/           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试卷下载：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www.1ppt.com/shiti/  </a:t>
            </a:r>
            <a:endParaRPr lang="en-US" altLang="zh-CN" sz="100" dirty="0">
              <a:solidFill>
                <a:prstClr val="white"/>
              </a:solidFill>
              <a:latin typeface="Calibri"/>
              <a:ea typeface="宋体"/>
            </a:endParaRP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教案下载：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www.1ppt.com/jiaoan/  </a:t>
            </a:r>
            <a:r>
              <a:rPr lang="en-US" altLang="zh-CN" sz="100" dirty="0" smtClean="0">
                <a:solidFill>
                  <a:prstClr val="white"/>
                </a:solidFill>
                <a:latin typeface="Calibri"/>
                <a:ea typeface="宋体"/>
              </a:rPr>
              <a:t>      PPT</a:t>
            </a:r>
            <a:r>
              <a:rPr lang="zh-CN" altLang="en-US" sz="100" dirty="0" smtClean="0">
                <a:solidFill>
                  <a:prstClr val="white"/>
                </a:solidFill>
                <a:latin typeface="Calibri"/>
                <a:ea typeface="宋体"/>
              </a:rPr>
              <a:t>论坛：</a:t>
            </a:r>
            <a:r>
              <a:rPr lang="en-US" altLang="zh-CN" sz="100" dirty="0" smtClean="0">
                <a:solidFill>
                  <a:prstClr val="white"/>
                </a:solidFill>
                <a:latin typeface="Calibri"/>
                <a:ea typeface="宋体"/>
              </a:rPr>
              <a:t>www.1ppt.cn</a:t>
            </a:r>
            <a:endParaRPr lang="en-US" altLang="zh-CN" sz="100" dirty="0">
              <a:solidFill>
                <a:prstClr val="white"/>
              </a:solidFill>
              <a:latin typeface="Calibri"/>
              <a:ea typeface="宋体"/>
            </a:endParaRPr>
          </a:p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 </a:t>
            </a:r>
            <a:endParaRPr lang="zh-CN" altLang="en-US" sz="100" dirty="0">
              <a:solidFill>
                <a:prstClr val="white"/>
              </a:solidFill>
              <a:latin typeface="Calibri"/>
              <a:ea typeface="宋体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.xml"/><Relationship Id="rId6" Type="http://schemas.openxmlformats.org/officeDocument/2006/relationships/slideLayout" Target="../slideLayouts/slideLayout1.xml"/><Relationship Id="rId5" Type="http://schemas.openxmlformats.org/officeDocument/2006/relationships/themeOverride" Target="../theme/themeOverride1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image" Target="../media/image1.emf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2.xml"/><Relationship Id="rId8" Type="http://schemas.openxmlformats.org/officeDocument/2006/relationships/slideLayout" Target="../slideLayouts/slideLayout7.xml"/><Relationship Id="rId7" Type="http://schemas.openxmlformats.org/officeDocument/2006/relationships/themeOverride" Target="../theme/themeOverride2.xml"/><Relationship Id="rId6" Type="http://schemas.openxmlformats.org/officeDocument/2006/relationships/tags" Target="../tags/tag8.xml"/><Relationship Id="rId5" Type="http://schemas.openxmlformats.org/officeDocument/2006/relationships/tags" Target="../tags/tag7.xml"/><Relationship Id="rId4" Type="http://schemas.openxmlformats.org/officeDocument/2006/relationships/tags" Target="../tags/tag6.xml"/><Relationship Id="rId3" Type="http://schemas.openxmlformats.org/officeDocument/2006/relationships/tags" Target="../tags/tag5.xml"/><Relationship Id="rId2" Type="http://schemas.openxmlformats.org/officeDocument/2006/relationships/slide" Target="slide1.xml"/><Relationship Id="rId1" Type="http://schemas.openxmlformats.org/officeDocument/2006/relationships/tags" Target="../tags/tag4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tags" Target="../tags/tag16.xml"/><Relationship Id="rId8" Type="http://schemas.openxmlformats.org/officeDocument/2006/relationships/tags" Target="../tags/tag15.xml"/><Relationship Id="rId7" Type="http://schemas.openxmlformats.org/officeDocument/2006/relationships/tags" Target="../tags/tag14.xml"/><Relationship Id="rId6" Type="http://schemas.openxmlformats.org/officeDocument/2006/relationships/tags" Target="../tags/tag13.xml"/><Relationship Id="rId5" Type="http://schemas.openxmlformats.org/officeDocument/2006/relationships/tags" Target="../tags/tag12.xml"/><Relationship Id="rId4" Type="http://schemas.openxmlformats.org/officeDocument/2006/relationships/tags" Target="../tags/tag11.xml"/><Relationship Id="rId3" Type="http://schemas.openxmlformats.org/officeDocument/2006/relationships/tags" Target="../tags/tag10.xml"/><Relationship Id="rId2" Type="http://schemas.openxmlformats.org/officeDocument/2006/relationships/tags" Target="../tags/tag9.xml"/><Relationship Id="rId15" Type="http://schemas.openxmlformats.org/officeDocument/2006/relationships/notesSlide" Target="../notesSlides/notesSlide3.xml"/><Relationship Id="rId14" Type="http://schemas.openxmlformats.org/officeDocument/2006/relationships/slideLayout" Target="../slideLayouts/slideLayout7.xml"/><Relationship Id="rId13" Type="http://schemas.openxmlformats.org/officeDocument/2006/relationships/themeOverride" Target="../theme/themeOverride3.xml"/><Relationship Id="rId12" Type="http://schemas.openxmlformats.org/officeDocument/2006/relationships/tags" Target="../tags/tag19.xml"/><Relationship Id="rId11" Type="http://schemas.openxmlformats.org/officeDocument/2006/relationships/tags" Target="../tags/tag18.xml"/><Relationship Id="rId10" Type="http://schemas.openxmlformats.org/officeDocument/2006/relationships/tags" Target="../tags/tag17.xml"/><Relationship Id="rId1" Type="http://schemas.openxmlformats.org/officeDocument/2006/relationships/slide" Target="slide1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4.xml"/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4.png"/><Relationship Id="rId6" Type="http://schemas.openxmlformats.org/officeDocument/2006/relationships/tags" Target="../tags/tag22.xml"/><Relationship Id="rId5" Type="http://schemas.openxmlformats.org/officeDocument/2006/relationships/image" Target="../media/image3.png"/><Relationship Id="rId4" Type="http://schemas.openxmlformats.org/officeDocument/2006/relationships/tags" Target="../tags/tag21.xml"/><Relationship Id="rId3" Type="http://schemas.openxmlformats.org/officeDocument/2006/relationships/image" Target="../media/image2.png"/><Relationship Id="rId2" Type="http://schemas.openxmlformats.org/officeDocument/2006/relationships/tags" Target="../tags/tag20.xml"/><Relationship Id="rId1" Type="http://schemas.openxmlformats.org/officeDocument/2006/relationships/slide" Target="slide1.xml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tags" Target="../tags/tag23.xml"/><Relationship Id="rId1" Type="http://schemas.openxmlformats.org/officeDocument/2006/relationships/slide" Target="slide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6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3" Type="http://schemas.openxmlformats.org/officeDocument/2006/relationships/tags" Target="../tags/tag25.xml"/><Relationship Id="rId2" Type="http://schemas.openxmlformats.org/officeDocument/2006/relationships/tags" Target="../tags/tag24.xml"/><Relationship Id="rId1" Type="http://schemas.openxmlformats.org/officeDocument/2006/relationships/slide" Target="slide1.xml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7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tags" Target="../tags/tag26.xml"/><Relationship Id="rId1" Type="http://schemas.openxmlformats.org/officeDocument/2006/relationships/slide" Target="slide1.xml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29.xml"/><Relationship Id="rId3" Type="http://schemas.openxmlformats.org/officeDocument/2006/relationships/tags" Target="../tags/tag28.xml"/><Relationship Id="rId2" Type="http://schemas.openxmlformats.org/officeDocument/2006/relationships/tags" Target="../tags/tag27.xml"/><Relationship Id="rId1" Type="http://schemas.openxmlformats.org/officeDocument/2006/relationships/image" Target="../media/image1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2156" y="1975"/>
            <a:ext cx="7022758" cy="6856025"/>
          </a:xfrm>
          <a:prstGeom prst="rect">
            <a:avLst/>
          </a:prstGeom>
        </p:spPr>
      </p:pic>
      <p:sp>
        <p:nvSpPr>
          <p:cNvPr id="23" name="PA_文本框 1"/>
          <p:cNvSpPr txBox="1"/>
          <p:nvPr>
            <p:custDataLst>
              <p:tags r:id="rId2"/>
            </p:custDataLst>
          </p:nvPr>
        </p:nvSpPr>
        <p:spPr>
          <a:xfrm>
            <a:off x="7662258" y="2192336"/>
            <a:ext cx="1877060" cy="100584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altLang="zh-CN" sz="6000" dirty="0" smtClean="0">
                <a:solidFill>
                  <a:schemeClr val="accent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2018</a:t>
            </a:r>
            <a:endParaRPr lang="zh-CN" altLang="en-US" sz="6000" dirty="0">
              <a:solidFill>
                <a:schemeClr val="accent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4" name="PA_文本框 3"/>
          <p:cNvSpPr txBox="1"/>
          <p:nvPr>
            <p:custDataLst>
              <p:tags r:id="rId3"/>
            </p:custDataLst>
          </p:nvPr>
        </p:nvSpPr>
        <p:spPr>
          <a:xfrm>
            <a:off x="7410162" y="4061920"/>
            <a:ext cx="2672080" cy="3524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Website project summary</a:t>
            </a:r>
            <a:endParaRPr lang="en-US" altLang="zh-CN" sz="16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5" name="PA_文本框 2"/>
          <p:cNvSpPr txBox="1"/>
          <p:nvPr>
            <p:custDataLst>
              <p:tags r:id="rId4"/>
            </p:custDataLst>
          </p:nvPr>
        </p:nvSpPr>
        <p:spPr>
          <a:xfrm>
            <a:off x="6368761" y="3046257"/>
            <a:ext cx="4754880" cy="10058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zh-CN" sz="6000" b="1" dirty="0">
                <a:solidFill>
                  <a:srgbClr val="063D54"/>
                </a:solidFill>
                <a:latin typeface="+mj-ea"/>
                <a:ea typeface="宋体" charset="0"/>
              </a:rPr>
              <a:t>网站项目总结</a:t>
            </a:r>
            <a:endParaRPr lang="zh-CN" altLang="zh-CN" sz="6000" b="1" dirty="0">
              <a:solidFill>
                <a:srgbClr val="063D54"/>
              </a:solidFill>
              <a:latin typeface="+mj-ea"/>
              <a:ea typeface="宋体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72675" y="5012690"/>
            <a:ext cx="817880" cy="39624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000" b="1">
                <a:latin typeface="宋体" charset="0"/>
                <a:ea typeface="宋体" charset="0"/>
              </a:rPr>
              <a:t>李 征</a:t>
            </a:r>
            <a:endParaRPr lang="zh-CN" altLang="en-US" sz="2000" b="1">
              <a:latin typeface="宋体" charset="0"/>
              <a:ea typeface="宋体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6" presetClass="entr" presetSubtype="2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2" dur="3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9" presetClass="entr" presetSubtype="5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  <p:bldP spid="24" grpId="0"/>
      <p:bldP spid="25" grpId="0"/>
      <p:bldP spid="25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A_MH_Others_1"/>
          <p:cNvSpPr/>
          <p:nvPr>
            <p:custDataLst>
              <p:tags r:id="rId1"/>
            </p:custDataLst>
          </p:nvPr>
        </p:nvSpPr>
        <p:spPr>
          <a:xfrm>
            <a:off x="3726180" y="1251585"/>
            <a:ext cx="4083685" cy="600710"/>
          </a:xfrm>
          <a:prstGeom prst="rect">
            <a:avLst/>
          </a:prstGeom>
        </p:spPr>
        <p:txBody>
          <a:bodyPr wrap="none" anchor="ctr" anchorCtr="0">
            <a:noAutofit/>
          </a:bodyPr>
          <a:lstStyle/>
          <a:p>
            <a:pPr algn="ctr">
              <a:defRPr/>
            </a:pPr>
            <a:r>
              <a:rPr lang="en-US" altLang="zh-CN" sz="3200" spc="500" dirty="0">
                <a:solidFill>
                  <a:schemeClr val="bg1">
                    <a:lumMod val="65000"/>
                  </a:schemeClr>
                </a:solidFill>
                <a:latin typeface="Times New Roman" pitchFamily="18" charset="0"/>
                <a:ea typeface="华文中宋" panose="02010600040101010101" pitchFamily="2" charset="-122"/>
                <a:cs typeface="Times New Roman" pitchFamily="18" charset="0"/>
              </a:rPr>
              <a:t>Website overview</a:t>
            </a:r>
            <a:endParaRPr lang="en-US" altLang="zh-CN" sz="3200" spc="500" dirty="0">
              <a:solidFill>
                <a:schemeClr val="bg1">
                  <a:lumMod val="65000"/>
                </a:schemeClr>
              </a:solidFill>
              <a:latin typeface="Times New Roman" pitchFamily="18" charset="0"/>
              <a:ea typeface="华文中宋" panose="02010600040101010101" pitchFamily="2" charset="-122"/>
              <a:cs typeface="Times New Roman" pitchFamily="18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562985" y="481965"/>
            <a:ext cx="4297680" cy="9144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zh-CN" altLang="en-US" sz="5400" b="1">
                <a:ln/>
                <a:solidFill>
                  <a:schemeClr val="accent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黑体" charset="0"/>
                <a:ea typeface="黑体" charset="0"/>
              </a:rPr>
              <a:t>网站整体介绍</a:t>
            </a:r>
            <a:endParaRPr lang="zh-CN" altLang="en-US" sz="5400" b="1">
              <a:ln/>
              <a:solidFill>
                <a:schemeClr val="accent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黑体" charset="0"/>
              <a:ea typeface="黑体" charset="0"/>
            </a:endParaRPr>
          </a:p>
        </p:txBody>
      </p:sp>
      <p:sp>
        <p:nvSpPr>
          <p:cNvPr id="5" name="PA_MH_Number_1">
            <a:hlinkClick r:id="rId2" action="ppaction://hlinksldjump"/>
          </p:cNvPr>
          <p:cNvSpPr/>
          <p:nvPr>
            <p:custDataLst>
              <p:tags r:id="rId3"/>
            </p:custDataLst>
          </p:nvPr>
        </p:nvSpPr>
        <p:spPr>
          <a:xfrm>
            <a:off x="1004408" y="3269602"/>
            <a:ext cx="533926" cy="512217"/>
          </a:xfrm>
          <a:custGeom>
            <a:avLst/>
            <a:gdLst>
              <a:gd name="connsiteX0" fmla="*/ 0 w 640080"/>
              <a:gd name="connsiteY0" fmla="*/ 0 h 662940"/>
              <a:gd name="connsiteX1" fmla="*/ 0 w 640080"/>
              <a:gd name="connsiteY1" fmla="*/ 502920 h 662940"/>
              <a:gd name="connsiteX2" fmla="*/ 640080 w 640080"/>
              <a:gd name="connsiteY2" fmla="*/ 662940 h 662940"/>
              <a:gd name="connsiteX3" fmla="*/ 640080 w 640080"/>
              <a:gd name="connsiteY3" fmla="*/ 160020 h 662940"/>
              <a:gd name="connsiteX4" fmla="*/ 0 w 640080"/>
              <a:gd name="connsiteY4" fmla="*/ 0 h 662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0080" h="662940">
                <a:moveTo>
                  <a:pt x="0" y="0"/>
                </a:moveTo>
                <a:lnTo>
                  <a:pt x="0" y="502920"/>
                </a:lnTo>
                <a:lnTo>
                  <a:pt x="640080" y="662940"/>
                </a:lnTo>
                <a:lnTo>
                  <a:pt x="640080" y="16002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lang="en-US" altLang="zh-CN" sz="2400" b="1">
                <a:solidFill>
                  <a:srgbClr val="FFFFFF"/>
                </a:solidFill>
                <a:latin typeface="Times New Roman" pitchFamily="18" charset="0"/>
                <a:ea typeface="Arial Unicode MS" panose="020B0604020202020204" pitchFamily="34" charset="-122"/>
                <a:cs typeface="Times New Roman" pitchFamily="18" charset="0"/>
              </a:rPr>
              <a:t>0</a:t>
            </a:r>
            <a:r>
              <a:rPr lang="en-US" sz="2400" b="1">
                <a:solidFill>
                  <a:srgbClr val="FFFFFF"/>
                </a:solidFill>
                <a:latin typeface="Times New Roman" pitchFamily="18" charset="0"/>
                <a:ea typeface="Arial Unicode MS" panose="020B0604020202020204" pitchFamily="34" charset="-122"/>
                <a:cs typeface="Times New Roman" pitchFamily="18" charset="0"/>
              </a:rPr>
              <a:t>2</a:t>
            </a:r>
            <a:endParaRPr lang="en-US" sz="2400" b="1">
              <a:solidFill>
                <a:srgbClr val="FFFFFF"/>
              </a:solidFill>
              <a:latin typeface="Times New Roman" pitchFamily="18" charset="0"/>
              <a:ea typeface="Arial Unicode MS" panose="020B0604020202020204" pitchFamily="34" charset="-122"/>
              <a:cs typeface="Times New Roman" pitchFamily="18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757045" y="2372360"/>
            <a:ext cx="9834880" cy="70104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000">
                <a:latin typeface="宋体" charset="0"/>
                <a:ea typeface="宋体" charset="0"/>
              </a:rPr>
              <a:t>该项目耗时一个星期，是一个</a:t>
            </a:r>
            <a:r>
              <a:rPr lang="zh-CN" altLang="en-US" sz="2000" u="sng">
                <a:latin typeface="宋体" charset="0"/>
                <a:ea typeface="宋体" charset="0"/>
              </a:rPr>
              <a:t>自适应</a:t>
            </a:r>
            <a:r>
              <a:rPr lang="en-US" altLang="zh-CN" sz="2000">
                <a:latin typeface="宋体" charset="0"/>
                <a:ea typeface="宋体" charset="0"/>
              </a:rPr>
              <a:t>+</a:t>
            </a:r>
            <a:r>
              <a:rPr lang="zh-CN" altLang="en-US" sz="2000" u="sng">
                <a:latin typeface="宋体" charset="0"/>
                <a:ea typeface="宋体" charset="0"/>
              </a:rPr>
              <a:t>响应式</a:t>
            </a:r>
            <a:r>
              <a:rPr lang="zh-CN" altLang="en-US" sz="2000">
                <a:latin typeface="宋体" charset="0"/>
                <a:ea typeface="宋体" charset="0"/>
              </a:rPr>
              <a:t>的网站，在</a:t>
            </a:r>
            <a:r>
              <a:rPr lang="en-US" altLang="zh-CN" sz="2000" u="sng">
                <a:latin typeface="宋体" charset="0"/>
                <a:ea typeface="宋体" charset="0"/>
              </a:rPr>
              <a:t>PC</a:t>
            </a:r>
            <a:r>
              <a:rPr lang="zh-CN" altLang="en-US" sz="2000" u="sng">
                <a:latin typeface="宋体" charset="0"/>
                <a:ea typeface="宋体" charset="0"/>
              </a:rPr>
              <a:t>端</a:t>
            </a:r>
            <a:r>
              <a:rPr lang="zh-CN" altLang="en-US" sz="2000">
                <a:latin typeface="宋体" charset="0"/>
                <a:ea typeface="宋体" charset="0"/>
              </a:rPr>
              <a:t>与</a:t>
            </a:r>
            <a:r>
              <a:rPr lang="zh-CN" altLang="en-US" sz="2000" u="sng">
                <a:latin typeface="宋体" charset="0"/>
                <a:ea typeface="宋体" charset="0"/>
              </a:rPr>
              <a:t>移动端</a:t>
            </a:r>
            <a:r>
              <a:rPr lang="zh-CN" altLang="en-US" sz="2000">
                <a:latin typeface="宋体" charset="0"/>
                <a:ea typeface="宋体" charset="0"/>
              </a:rPr>
              <a:t> 不同的分辨率与</a:t>
            </a:r>
            <a:endParaRPr lang="zh-CN" altLang="en-US" sz="2000">
              <a:latin typeface="宋体" charset="0"/>
              <a:ea typeface="宋体" charset="0"/>
            </a:endParaRPr>
          </a:p>
          <a:p>
            <a:r>
              <a:rPr lang="zh-CN" altLang="en-US" sz="2000">
                <a:latin typeface="宋体" charset="0"/>
                <a:ea typeface="宋体" charset="0"/>
              </a:rPr>
              <a:t>尺寸下都能完整的呈现。</a:t>
            </a:r>
            <a:endParaRPr lang="zh-CN" altLang="en-US" sz="2000">
              <a:latin typeface="宋体" charset="0"/>
              <a:ea typeface="宋体" charset="0"/>
            </a:endParaRPr>
          </a:p>
        </p:txBody>
      </p:sp>
      <p:sp>
        <p:nvSpPr>
          <p:cNvPr id="11" name="PA_MH_Number_1">
            <a:hlinkClick r:id="rId2" action="ppaction://hlinksldjump"/>
          </p:cNvPr>
          <p:cNvSpPr/>
          <p:nvPr>
            <p:custDataLst>
              <p:tags r:id="rId4"/>
            </p:custDataLst>
          </p:nvPr>
        </p:nvSpPr>
        <p:spPr>
          <a:xfrm>
            <a:off x="970753" y="2232012"/>
            <a:ext cx="533926" cy="512217"/>
          </a:xfrm>
          <a:custGeom>
            <a:avLst/>
            <a:gdLst>
              <a:gd name="connsiteX0" fmla="*/ 0 w 640080"/>
              <a:gd name="connsiteY0" fmla="*/ 0 h 662940"/>
              <a:gd name="connsiteX1" fmla="*/ 0 w 640080"/>
              <a:gd name="connsiteY1" fmla="*/ 502920 h 662940"/>
              <a:gd name="connsiteX2" fmla="*/ 640080 w 640080"/>
              <a:gd name="connsiteY2" fmla="*/ 662940 h 662940"/>
              <a:gd name="connsiteX3" fmla="*/ 640080 w 640080"/>
              <a:gd name="connsiteY3" fmla="*/ 160020 h 662940"/>
              <a:gd name="connsiteX4" fmla="*/ 0 w 640080"/>
              <a:gd name="connsiteY4" fmla="*/ 0 h 662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0080" h="662940">
                <a:moveTo>
                  <a:pt x="0" y="0"/>
                </a:moveTo>
                <a:lnTo>
                  <a:pt x="0" y="502920"/>
                </a:lnTo>
                <a:lnTo>
                  <a:pt x="640080" y="662940"/>
                </a:lnTo>
                <a:lnTo>
                  <a:pt x="640080" y="16002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lang="en-US" altLang="zh-CN" sz="2400" b="1">
                <a:solidFill>
                  <a:srgbClr val="FFFFFF"/>
                </a:solidFill>
                <a:latin typeface="Times New Roman" pitchFamily="18" charset="0"/>
                <a:ea typeface="Arial Unicode MS" panose="020B0604020202020204" pitchFamily="34" charset="-122"/>
                <a:cs typeface="Times New Roman" pitchFamily="18" charset="0"/>
              </a:rPr>
              <a:t>01</a:t>
            </a:r>
            <a:endParaRPr lang="zh-CN" altLang="en-US" sz="2400" b="1">
              <a:solidFill>
                <a:srgbClr val="FFFFFF"/>
              </a:solidFill>
              <a:latin typeface="Times New Roman" pitchFamily="18" charset="0"/>
              <a:ea typeface="Arial Unicode MS" panose="020B0604020202020204" pitchFamily="34" charset="-122"/>
              <a:cs typeface="Times New Roman" pitchFamily="18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727200" y="3391535"/>
            <a:ext cx="10215880" cy="39624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2000">
                <a:latin typeface="宋体" charset="0"/>
                <a:ea typeface="宋体" charset="0"/>
              </a:rPr>
              <a:t>主要运用的技术有：</a:t>
            </a:r>
            <a:r>
              <a:rPr lang="en-US" altLang="zh-CN" sz="2000">
                <a:latin typeface="宋体" charset="0"/>
                <a:ea typeface="宋体" charset="0"/>
              </a:rPr>
              <a:t>html5</a:t>
            </a:r>
            <a:r>
              <a:rPr lang="zh-CN" altLang="en-US" sz="2000">
                <a:latin typeface="宋体" charset="0"/>
                <a:ea typeface="宋体" charset="0"/>
              </a:rPr>
              <a:t>、</a:t>
            </a:r>
            <a:r>
              <a:rPr lang="en-US" altLang="zh-CN" sz="2000">
                <a:latin typeface="宋体" charset="0"/>
                <a:ea typeface="宋体" charset="0"/>
              </a:rPr>
              <a:t>CSS3</a:t>
            </a:r>
            <a:r>
              <a:rPr lang="zh-CN" altLang="en-US" sz="2000">
                <a:latin typeface="宋体" charset="0"/>
                <a:ea typeface="宋体" charset="0"/>
              </a:rPr>
              <a:t>、</a:t>
            </a:r>
            <a:r>
              <a:rPr lang="en-US" altLang="zh-CN" sz="2000">
                <a:latin typeface="宋体" charset="0"/>
                <a:ea typeface="宋体" charset="0"/>
              </a:rPr>
              <a:t>JavaScript</a:t>
            </a:r>
            <a:r>
              <a:rPr lang="zh-CN" altLang="en-US" sz="2000">
                <a:latin typeface="宋体" charset="0"/>
                <a:ea typeface="宋体" charset="0"/>
              </a:rPr>
              <a:t>、</a:t>
            </a:r>
            <a:r>
              <a:rPr lang="en-US" altLang="zh-CN" sz="2000">
                <a:latin typeface="宋体" charset="0"/>
                <a:ea typeface="宋体" charset="0"/>
              </a:rPr>
              <a:t>JQuery</a:t>
            </a:r>
            <a:r>
              <a:rPr lang="zh-CN" altLang="en-US" sz="2000">
                <a:latin typeface="宋体" charset="0"/>
                <a:ea typeface="宋体" charset="0"/>
              </a:rPr>
              <a:t>、</a:t>
            </a:r>
            <a:r>
              <a:rPr lang="en-US" altLang="zh-CN" sz="2000">
                <a:latin typeface="宋体" charset="0"/>
                <a:ea typeface="宋体" charset="0"/>
              </a:rPr>
              <a:t>ajax</a:t>
            </a:r>
            <a:r>
              <a:rPr lang="zh-CN" altLang="en-US" sz="2000">
                <a:latin typeface="宋体" charset="0"/>
                <a:ea typeface="宋体" charset="0"/>
              </a:rPr>
              <a:t>及</a:t>
            </a:r>
            <a:r>
              <a:rPr lang="zh-CN" altLang="en-US" sz="2000">
                <a:latin typeface="宋体" charset="0"/>
                <a:ea typeface="宋体" charset="0"/>
              </a:rPr>
              <a:t>响应式框架：bootstrap </a:t>
            </a:r>
            <a:endParaRPr lang="zh-CN" altLang="en-US" sz="2000">
              <a:latin typeface="宋体" charset="0"/>
              <a:ea typeface="宋体" charset="0"/>
            </a:endParaRPr>
          </a:p>
        </p:txBody>
      </p:sp>
      <p:sp>
        <p:nvSpPr>
          <p:cNvPr id="16" name="PA_MH_Number_1">
            <a:hlinkClick r:id="rId2" action="ppaction://hlinksldjump"/>
          </p:cNvPr>
          <p:cNvSpPr/>
          <p:nvPr>
            <p:custDataLst>
              <p:tags r:id="rId5"/>
            </p:custDataLst>
          </p:nvPr>
        </p:nvSpPr>
        <p:spPr>
          <a:xfrm>
            <a:off x="1043778" y="4255757"/>
            <a:ext cx="533926" cy="512217"/>
          </a:xfrm>
          <a:custGeom>
            <a:avLst/>
            <a:gdLst>
              <a:gd name="connsiteX0" fmla="*/ 0 w 640080"/>
              <a:gd name="connsiteY0" fmla="*/ 0 h 662940"/>
              <a:gd name="connsiteX1" fmla="*/ 0 w 640080"/>
              <a:gd name="connsiteY1" fmla="*/ 502920 h 662940"/>
              <a:gd name="connsiteX2" fmla="*/ 640080 w 640080"/>
              <a:gd name="connsiteY2" fmla="*/ 662940 h 662940"/>
              <a:gd name="connsiteX3" fmla="*/ 640080 w 640080"/>
              <a:gd name="connsiteY3" fmla="*/ 160020 h 662940"/>
              <a:gd name="connsiteX4" fmla="*/ 0 w 640080"/>
              <a:gd name="connsiteY4" fmla="*/ 0 h 662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0080" h="662940">
                <a:moveTo>
                  <a:pt x="0" y="0"/>
                </a:moveTo>
                <a:lnTo>
                  <a:pt x="0" y="502920"/>
                </a:lnTo>
                <a:lnTo>
                  <a:pt x="640080" y="662940"/>
                </a:lnTo>
                <a:lnTo>
                  <a:pt x="640080" y="16002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lang="en-US" altLang="zh-CN" sz="2400" b="1">
                <a:solidFill>
                  <a:srgbClr val="FFFFFF"/>
                </a:solidFill>
                <a:latin typeface="Times New Roman" pitchFamily="18" charset="0"/>
                <a:ea typeface="Arial Unicode MS" panose="020B0604020202020204" pitchFamily="34" charset="-122"/>
                <a:cs typeface="Times New Roman" pitchFamily="18" charset="0"/>
              </a:rPr>
              <a:t>0</a:t>
            </a:r>
            <a:r>
              <a:rPr lang="en-US" sz="2400" b="1">
                <a:solidFill>
                  <a:srgbClr val="FFFFFF"/>
                </a:solidFill>
                <a:latin typeface="Times New Roman" pitchFamily="18" charset="0"/>
                <a:ea typeface="Arial Unicode MS" panose="020B0604020202020204" pitchFamily="34" charset="-122"/>
                <a:cs typeface="Times New Roman" pitchFamily="18" charset="0"/>
              </a:rPr>
              <a:t>3</a:t>
            </a:r>
            <a:endParaRPr lang="en-US" sz="2400" b="1">
              <a:solidFill>
                <a:srgbClr val="FFFFFF"/>
              </a:solidFill>
              <a:latin typeface="Times New Roman" pitchFamily="18" charset="0"/>
              <a:ea typeface="Arial Unicode MS" panose="020B0604020202020204" pitchFamily="34" charset="-122"/>
              <a:cs typeface="Times New Roman" pitchFamily="18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733550" y="4324350"/>
            <a:ext cx="9914255" cy="10058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2000">
                <a:latin typeface="宋体" charset="0"/>
                <a:ea typeface="宋体" charset="0"/>
              </a:rPr>
              <a:t>其中主要实现的功能有：网站整体响应功能、中英文切换功能、导航吸顶效果、锚点链接功能、楼层导航功能、首屏全屏轮播效果、相册与新闻hover阴影效果</a:t>
            </a:r>
            <a:r>
              <a:rPr lang="zh-CN" altLang="en-US" sz="2000">
                <a:latin typeface="宋体" charset="0"/>
                <a:ea typeface="宋体" charset="0"/>
                <a:sym typeface="+mn-ea"/>
              </a:rPr>
              <a:t>、相册模态框功能、相册功能、新闻列表页的无缝轮播功能、新闻页面的</a:t>
            </a:r>
            <a:r>
              <a:rPr lang="en-US" altLang="zh-CN" sz="2000">
                <a:latin typeface="宋体" charset="0"/>
                <a:ea typeface="宋体" charset="0"/>
                <a:sym typeface="+mn-ea"/>
              </a:rPr>
              <a:t>ajax</a:t>
            </a:r>
            <a:r>
              <a:rPr lang="zh-CN" altLang="en-US" sz="2000">
                <a:latin typeface="宋体" charset="0"/>
                <a:ea typeface="宋体" charset="0"/>
                <a:sym typeface="+mn-ea"/>
              </a:rPr>
              <a:t>数据获取。</a:t>
            </a:r>
            <a:endParaRPr lang="zh-CN" altLang="en-US" sz="2000">
              <a:latin typeface="宋体" charset="0"/>
              <a:ea typeface="宋体" charset="0"/>
              <a:sym typeface="+mn-ea"/>
            </a:endParaRPr>
          </a:p>
        </p:txBody>
      </p:sp>
    </p:spTree>
    <p:custDataLst>
      <p:tags r:id="rId6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2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5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6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5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0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5" grpId="0" bldLvl="0" animBg="1"/>
      <p:bldP spid="11" grpId="0" bldLvl="0" animBg="1"/>
      <p:bldP spid="16" grpId="0" bldLvl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_MH_Entry_1">
            <a:hlinkClick r:id="rId1" action="ppaction://hlinksldjump"/>
          </p:cNvPr>
          <p:cNvSpPr/>
          <p:nvPr>
            <p:custDataLst>
              <p:tags r:id="rId2"/>
            </p:custDataLst>
          </p:nvPr>
        </p:nvSpPr>
        <p:spPr>
          <a:xfrm>
            <a:off x="2783632" y="2105922"/>
            <a:ext cx="3180652" cy="379862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79400" dist="127000" dir="606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08000" tIns="0" rIns="540000" bIns="0" anchor="ctr">
            <a:norm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zh-CN" altLang="en-US" dirty="0">
                <a:solidFill>
                  <a:schemeClr val="tx1"/>
                </a:solidFill>
                <a:latin typeface="微软雅黑" charset="0"/>
                <a:ea typeface="微软雅黑" charset="0"/>
              </a:rPr>
              <a:t>网站导航</a:t>
            </a:r>
            <a:endParaRPr lang="zh-CN" altLang="en-US" dirty="0">
              <a:solidFill>
                <a:schemeClr val="tx1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3" name="PA_MH_Number_1">
            <a:hlinkClick r:id="rId1" action="ppaction://hlinksldjump"/>
          </p:cNvPr>
          <p:cNvSpPr/>
          <p:nvPr>
            <p:custDataLst>
              <p:tags r:id="rId3"/>
            </p:custDataLst>
          </p:nvPr>
        </p:nvSpPr>
        <p:spPr>
          <a:xfrm>
            <a:off x="5430358" y="1973567"/>
            <a:ext cx="533926" cy="512217"/>
          </a:xfrm>
          <a:custGeom>
            <a:avLst/>
            <a:gdLst>
              <a:gd name="connsiteX0" fmla="*/ 0 w 640080"/>
              <a:gd name="connsiteY0" fmla="*/ 0 h 662940"/>
              <a:gd name="connsiteX1" fmla="*/ 0 w 640080"/>
              <a:gd name="connsiteY1" fmla="*/ 502920 h 662940"/>
              <a:gd name="connsiteX2" fmla="*/ 640080 w 640080"/>
              <a:gd name="connsiteY2" fmla="*/ 662940 h 662940"/>
              <a:gd name="connsiteX3" fmla="*/ 640080 w 640080"/>
              <a:gd name="connsiteY3" fmla="*/ 160020 h 662940"/>
              <a:gd name="connsiteX4" fmla="*/ 0 w 640080"/>
              <a:gd name="connsiteY4" fmla="*/ 0 h 662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0080" h="662940">
                <a:moveTo>
                  <a:pt x="0" y="0"/>
                </a:moveTo>
                <a:lnTo>
                  <a:pt x="0" y="502920"/>
                </a:lnTo>
                <a:lnTo>
                  <a:pt x="640080" y="662940"/>
                </a:lnTo>
                <a:lnTo>
                  <a:pt x="640080" y="16002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400" b="1">
                <a:solidFill>
                  <a:srgbClr val="FFFFFF"/>
                </a:solidFill>
                <a:latin typeface="Times New Roman" pitchFamily="18" charset="0"/>
                <a:ea typeface="Arial Unicode MS" panose="020B0604020202020204" pitchFamily="34" charset="-122"/>
                <a:cs typeface="Times New Roman" pitchFamily="18" charset="0"/>
              </a:rPr>
              <a:t>01</a:t>
            </a:r>
            <a:endParaRPr lang="zh-CN" altLang="en-US" sz="2400" b="1">
              <a:solidFill>
                <a:srgbClr val="FFFFFF"/>
              </a:solidFill>
              <a:latin typeface="Times New Roman" pitchFamily="18" charset="0"/>
              <a:ea typeface="Arial Unicode MS" panose="020B0604020202020204" pitchFamily="34" charset="-122"/>
              <a:cs typeface="Times New Roman" pitchFamily="18" charset="0"/>
            </a:endParaRPr>
          </a:p>
        </p:txBody>
      </p:sp>
      <p:sp>
        <p:nvSpPr>
          <p:cNvPr id="6" name="PA_MH_Entry_2">
            <a:hlinkClick r:id="rId1" action="ppaction://hlinksldjump"/>
          </p:cNvPr>
          <p:cNvSpPr/>
          <p:nvPr>
            <p:custDataLst>
              <p:tags r:id="rId4"/>
            </p:custDataLst>
          </p:nvPr>
        </p:nvSpPr>
        <p:spPr>
          <a:xfrm>
            <a:off x="3367658" y="2856008"/>
            <a:ext cx="3180652" cy="379862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79400" dist="127000" dir="606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08000" tIns="0" rIns="540000" bIns="0" anchor="ctr">
            <a:norm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zh-CN" altLang="en-US" dirty="0">
                <a:solidFill>
                  <a:schemeClr val="tx1"/>
                </a:solidFill>
                <a:latin typeface="微软雅黑" charset="0"/>
                <a:ea typeface="微软雅黑" charset="0"/>
              </a:rPr>
              <a:t>轮播图</a:t>
            </a:r>
            <a:endParaRPr lang="zh-CN" altLang="en-US" dirty="0">
              <a:solidFill>
                <a:schemeClr val="tx1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7" name="PA_MH_Number_2">
            <a:hlinkClick r:id="rId1" action="ppaction://hlinksldjump"/>
          </p:cNvPr>
          <p:cNvSpPr/>
          <p:nvPr>
            <p:custDataLst>
              <p:tags r:id="rId5"/>
            </p:custDataLst>
          </p:nvPr>
        </p:nvSpPr>
        <p:spPr>
          <a:xfrm>
            <a:off x="6014384" y="2723653"/>
            <a:ext cx="533926" cy="512217"/>
          </a:xfrm>
          <a:custGeom>
            <a:avLst/>
            <a:gdLst>
              <a:gd name="connsiteX0" fmla="*/ 0 w 640080"/>
              <a:gd name="connsiteY0" fmla="*/ 0 h 662940"/>
              <a:gd name="connsiteX1" fmla="*/ 0 w 640080"/>
              <a:gd name="connsiteY1" fmla="*/ 502920 h 662940"/>
              <a:gd name="connsiteX2" fmla="*/ 640080 w 640080"/>
              <a:gd name="connsiteY2" fmla="*/ 662940 h 662940"/>
              <a:gd name="connsiteX3" fmla="*/ 640080 w 640080"/>
              <a:gd name="connsiteY3" fmla="*/ 160020 h 662940"/>
              <a:gd name="connsiteX4" fmla="*/ 0 w 640080"/>
              <a:gd name="connsiteY4" fmla="*/ 0 h 662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0080" h="662940">
                <a:moveTo>
                  <a:pt x="0" y="0"/>
                </a:moveTo>
                <a:lnTo>
                  <a:pt x="0" y="502920"/>
                </a:lnTo>
                <a:lnTo>
                  <a:pt x="640080" y="662940"/>
                </a:lnTo>
                <a:lnTo>
                  <a:pt x="640080" y="16002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400" b="1">
                <a:solidFill>
                  <a:srgbClr val="FFFFFF"/>
                </a:solidFill>
                <a:latin typeface="Times New Roman" pitchFamily="18" charset="0"/>
                <a:ea typeface="Arial Unicode MS" panose="020B0604020202020204" pitchFamily="34" charset="-122"/>
                <a:cs typeface="Times New Roman" pitchFamily="18" charset="0"/>
              </a:rPr>
              <a:t>02</a:t>
            </a:r>
            <a:endParaRPr lang="zh-CN" altLang="en-US" sz="2400" b="1">
              <a:solidFill>
                <a:srgbClr val="FFFFFF"/>
              </a:solidFill>
              <a:latin typeface="Times New Roman" pitchFamily="18" charset="0"/>
              <a:ea typeface="Arial Unicode MS" panose="020B0604020202020204" pitchFamily="34" charset="-122"/>
              <a:cs typeface="Times New Roman" pitchFamily="18" charset="0"/>
            </a:endParaRPr>
          </a:p>
        </p:txBody>
      </p:sp>
      <p:sp>
        <p:nvSpPr>
          <p:cNvPr id="9" name="PA_MH_Entry_3">
            <a:hlinkClick r:id="rId1" action="ppaction://hlinksldjump"/>
          </p:cNvPr>
          <p:cNvSpPr/>
          <p:nvPr>
            <p:custDataLst>
              <p:tags r:id="rId6"/>
            </p:custDataLst>
          </p:nvPr>
        </p:nvSpPr>
        <p:spPr>
          <a:xfrm>
            <a:off x="2783632" y="3606094"/>
            <a:ext cx="3180652" cy="379862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79400" dist="127000" dir="606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08000" tIns="0" rIns="540000" bIns="0" anchor="ctr">
            <a:norm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zh-CN" altLang="en-US" dirty="0">
                <a:solidFill>
                  <a:schemeClr val="tx1"/>
                </a:solidFill>
                <a:latin typeface="微软雅黑" charset="0"/>
                <a:ea typeface="微软雅黑" charset="0"/>
              </a:rPr>
              <a:t>相册功能</a:t>
            </a:r>
            <a:endParaRPr lang="zh-CN" altLang="en-US" dirty="0">
              <a:solidFill>
                <a:schemeClr val="tx1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10" name="PA_MH_Number_3">
            <a:hlinkClick r:id="rId1" action="ppaction://hlinksldjump"/>
          </p:cNvPr>
          <p:cNvSpPr/>
          <p:nvPr>
            <p:custDataLst>
              <p:tags r:id="rId7"/>
            </p:custDataLst>
          </p:nvPr>
        </p:nvSpPr>
        <p:spPr>
          <a:xfrm>
            <a:off x="5430358" y="3473739"/>
            <a:ext cx="533926" cy="512217"/>
          </a:xfrm>
          <a:custGeom>
            <a:avLst/>
            <a:gdLst>
              <a:gd name="connsiteX0" fmla="*/ 0 w 640080"/>
              <a:gd name="connsiteY0" fmla="*/ 0 h 662940"/>
              <a:gd name="connsiteX1" fmla="*/ 0 w 640080"/>
              <a:gd name="connsiteY1" fmla="*/ 502920 h 662940"/>
              <a:gd name="connsiteX2" fmla="*/ 640080 w 640080"/>
              <a:gd name="connsiteY2" fmla="*/ 662940 h 662940"/>
              <a:gd name="connsiteX3" fmla="*/ 640080 w 640080"/>
              <a:gd name="connsiteY3" fmla="*/ 160020 h 662940"/>
              <a:gd name="connsiteX4" fmla="*/ 0 w 640080"/>
              <a:gd name="connsiteY4" fmla="*/ 0 h 662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0080" h="662940">
                <a:moveTo>
                  <a:pt x="0" y="0"/>
                </a:moveTo>
                <a:lnTo>
                  <a:pt x="0" y="502920"/>
                </a:lnTo>
                <a:lnTo>
                  <a:pt x="640080" y="662940"/>
                </a:lnTo>
                <a:lnTo>
                  <a:pt x="640080" y="16002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400" b="1">
                <a:solidFill>
                  <a:srgbClr val="FFFFFF"/>
                </a:solidFill>
                <a:latin typeface="Times New Roman" pitchFamily="18" charset="0"/>
                <a:ea typeface="Arial Unicode MS" panose="020B0604020202020204" pitchFamily="34" charset="-122"/>
                <a:cs typeface="Times New Roman" pitchFamily="18" charset="0"/>
              </a:rPr>
              <a:t>03</a:t>
            </a:r>
            <a:endParaRPr lang="zh-CN" altLang="en-US" sz="2400" b="1">
              <a:solidFill>
                <a:srgbClr val="FFFFFF"/>
              </a:solidFill>
              <a:latin typeface="Times New Roman" pitchFamily="18" charset="0"/>
              <a:ea typeface="Arial Unicode MS" panose="020B0604020202020204" pitchFamily="34" charset="-122"/>
              <a:cs typeface="Times New Roman" pitchFamily="18" charset="0"/>
            </a:endParaRPr>
          </a:p>
        </p:txBody>
      </p:sp>
      <p:sp>
        <p:nvSpPr>
          <p:cNvPr id="12" name="PA_MH_Entry_4">
            <a:hlinkClick r:id="rId1" action="ppaction://hlinksldjump"/>
          </p:cNvPr>
          <p:cNvSpPr/>
          <p:nvPr>
            <p:custDataLst>
              <p:tags r:id="rId8"/>
            </p:custDataLst>
          </p:nvPr>
        </p:nvSpPr>
        <p:spPr>
          <a:xfrm>
            <a:off x="3367658" y="4356180"/>
            <a:ext cx="3180652" cy="379862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79400" dist="127000" dir="606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08000" tIns="0" rIns="540000" bIns="0" anchor="ctr">
            <a:norm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zh-CN" altLang="en-US" dirty="0">
                <a:solidFill>
                  <a:schemeClr val="tx1"/>
                </a:solidFill>
                <a:latin typeface="微软雅黑" charset="0"/>
                <a:ea typeface="微软雅黑" charset="0"/>
              </a:rPr>
              <a:t>新闻轮播</a:t>
            </a:r>
            <a:endParaRPr lang="zh-CN" altLang="en-US" dirty="0">
              <a:solidFill>
                <a:schemeClr val="tx1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13" name="PA_MH_Number_4">
            <a:hlinkClick r:id="rId1" action="ppaction://hlinksldjump"/>
          </p:cNvPr>
          <p:cNvSpPr/>
          <p:nvPr>
            <p:custDataLst>
              <p:tags r:id="rId9"/>
            </p:custDataLst>
          </p:nvPr>
        </p:nvSpPr>
        <p:spPr>
          <a:xfrm>
            <a:off x="6014384" y="4223825"/>
            <a:ext cx="533926" cy="512217"/>
          </a:xfrm>
          <a:custGeom>
            <a:avLst/>
            <a:gdLst>
              <a:gd name="connsiteX0" fmla="*/ 0 w 640080"/>
              <a:gd name="connsiteY0" fmla="*/ 0 h 662940"/>
              <a:gd name="connsiteX1" fmla="*/ 0 w 640080"/>
              <a:gd name="connsiteY1" fmla="*/ 502920 h 662940"/>
              <a:gd name="connsiteX2" fmla="*/ 640080 w 640080"/>
              <a:gd name="connsiteY2" fmla="*/ 662940 h 662940"/>
              <a:gd name="connsiteX3" fmla="*/ 640080 w 640080"/>
              <a:gd name="connsiteY3" fmla="*/ 160020 h 662940"/>
              <a:gd name="connsiteX4" fmla="*/ 0 w 640080"/>
              <a:gd name="connsiteY4" fmla="*/ 0 h 662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0080" h="662940">
                <a:moveTo>
                  <a:pt x="0" y="0"/>
                </a:moveTo>
                <a:lnTo>
                  <a:pt x="0" y="502920"/>
                </a:lnTo>
                <a:lnTo>
                  <a:pt x="640080" y="662940"/>
                </a:lnTo>
                <a:lnTo>
                  <a:pt x="640080" y="16002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400" b="1">
                <a:solidFill>
                  <a:srgbClr val="FFFFFF"/>
                </a:solidFill>
                <a:latin typeface="Times New Roman" pitchFamily="18" charset="0"/>
                <a:ea typeface="Arial Unicode MS" panose="020B0604020202020204" pitchFamily="34" charset="-122"/>
                <a:cs typeface="Times New Roman" pitchFamily="18" charset="0"/>
              </a:rPr>
              <a:t>04</a:t>
            </a:r>
            <a:endParaRPr lang="zh-CN" altLang="en-US" sz="2400" b="1">
              <a:solidFill>
                <a:srgbClr val="FFFFFF"/>
              </a:solidFill>
              <a:latin typeface="Times New Roman" pitchFamily="18" charset="0"/>
              <a:ea typeface="Arial Unicode MS" panose="020B0604020202020204" pitchFamily="34" charset="-122"/>
              <a:cs typeface="Times New Roman" pitchFamily="18" charset="0"/>
            </a:endParaRPr>
          </a:p>
        </p:txBody>
      </p:sp>
      <p:sp>
        <p:nvSpPr>
          <p:cNvPr id="18" name="PA_MH_Others_1"/>
          <p:cNvSpPr/>
          <p:nvPr>
            <p:custDataLst>
              <p:tags r:id="rId10"/>
            </p:custDataLst>
          </p:nvPr>
        </p:nvSpPr>
        <p:spPr>
          <a:xfrm rot="16200000">
            <a:off x="7464999" y="3173299"/>
            <a:ext cx="3460074" cy="600879"/>
          </a:xfrm>
          <a:prstGeom prst="rect">
            <a:avLst/>
          </a:prstGeom>
        </p:spPr>
        <p:txBody>
          <a:bodyPr wrap="none" anchor="ctr" anchorCtr="0">
            <a:noAutofit/>
          </a:bodyPr>
          <a:lstStyle/>
          <a:p>
            <a:pPr algn="ctr">
              <a:defRPr/>
            </a:pPr>
            <a:r>
              <a:rPr lang="en-US" altLang="zh-CN" sz="3200" spc="500" dirty="0">
                <a:solidFill>
                  <a:schemeClr val="bg1">
                    <a:lumMod val="65000"/>
                  </a:schemeClr>
                </a:solidFill>
                <a:latin typeface="Times New Roman" pitchFamily="18" charset="0"/>
                <a:ea typeface="华文中宋" panose="02010600040101010101" pitchFamily="2" charset="-122"/>
                <a:cs typeface="Times New Roman" pitchFamily="18" charset="0"/>
              </a:rPr>
              <a:t>CONTENTS</a:t>
            </a:r>
            <a:endParaRPr lang="zh-CN" altLang="en-US" sz="3200" spc="500" dirty="0">
              <a:solidFill>
                <a:schemeClr val="bg1">
                  <a:lumMod val="65000"/>
                </a:schemeClr>
              </a:solidFill>
              <a:latin typeface="Times New Roman" pitchFamily="18" charset="0"/>
              <a:ea typeface="华文中宋" panose="02010600040101010101" pitchFamily="2" charset="-122"/>
              <a:cs typeface="Times New Roman" pitchFamily="18" charset="0"/>
            </a:endParaRPr>
          </a:p>
        </p:txBody>
      </p:sp>
      <p:sp>
        <p:nvSpPr>
          <p:cNvPr id="19" name="PA_MH_Others_2"/>
          <p:cNvSpPr txBox="1"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9500721" y="2814656"/>
            <a:ext cx="557212" cy="1200329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no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6000" b="1" dirty="0">
                <a:solidFill>
                  <a:schemeClr val="accent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目录</a:t>
            </a:r>
            <a:endParaRPr lang="zh-CN" altLang="en-US" sz="6000" b="1" dirty="0">
              <a:solidFill>
                <a:schemeClr val="accent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</p:spTree>
    <p:custDataLst>
      <p:tags r:id="rId1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2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5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5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0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25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5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25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25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6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25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0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25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4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6" grpId="0" animBg="1"/>
      <p:bldP spid="7" grpId="0" animBg="1"/>
      <p:bldP spid="9" grpId="0" animBg="1"/>
      <p:bldP spid="10" grpId="0" animBg="1" autoUpdateAnimBg="0"/>
      <p:bldP spid="12" grpId="0" animBg="1"/>
      <p:bldP spid="13" grpId="0" animBg="1"/>
      <p:bldP spid="18" grpId="0"/>
      <p:bldP spid="1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530215" y="-8255"/>
            <a:ext cx="6663055" cy="6858000"/>
          </a:xfrm>
          <a:prstGeom prst="rect">
            <a:avLst/>
          </a:prstGeom>
          <a:solidFill>
            <a:srgbClr val="063D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6" name="TextBox 1"/>
          <p:cNvSpPr txBox="1"/>
          <p:nvPr/>
        </p:nvSpPr>
        <p:spPr>
          <a:xfrm>
            <a:off x="497751" y="185086"/>
            <a:ext cx="2167252" cy="562610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>
              <a:lnSpc>
                <a:spcPts val="3600"/>
              </a:lnSpc>
            </a:pPr>
            <a:r>
              <a:rPr lang="zh-CN" altLang="zh-CN" sz="3200" b="1" dirty="0">
                <a:solidFill>
                  <a:srgbClr val="063D54"/>
                </a:solidFill>
                <a:latin typeface="微软雅黑" charset="0"/>
                <a:ea typeface="微软雅黑" charset="0"/>
                <a:cs typeface="+mn-ea"/>
                <a:sym typeface="+mn-lt"/>
              </a:rPr>
              <a:t>导航介绍</a:t>
            </a:r>
            <a:endParaRPr lang="zh-CN" altLang="zh-CN" sz="3200" b="1" dirty="0">
              <a:solidFill>
                <a:srgbClr val="063D54"/>
              </a:solidFill>
              <a:latin typeface="微软雅黑" charset="0"/>
              <a:ea typeface="微软雅黑" charset="0"/>
              <a:cs typeface="+mn-ea"/>
              <a:sym typeface="+mn-lt"/>
            </a:endParaRPr>
          </a:p>
        </p:txBody>
      </p:sp>
      <p:sp>
        <p:nvSpPr>
          <p:cNvPr id="11" name="PA_MH_Number_1">
            <a:hlinkClick r:id="rId1" action="ppaction://hlinksldjump"/>
          </p:cNvPr>
          <p:cNvSpPr/>
          <p:nvPr>
            <p:custDataLst>
              <p:tags r:id="rId2"/>
            </p:custDataLst>
          </p:nvPr>
        </p:nvSpPr>
        <p:spPr>
          <a:xfrm>
            <a:off x="460848" y="1022972"/>
            <a:ext cx="533926" cy="512217"/>
          </a:xfrm>
          <a:custGeom>
            <a:avLst/>
            <a:gdLst>
              <a:gd name="connsiteX0" fmla="*/ 0 w 640080"/>
              <a:gd name="connsiteY0" fmla="*/ 0 h 662940"/>
              <a:gd name="connsiteX1" fmla="*/ 0 w 640080"/>
              <a:gd name="connsiteY1" fmla="*/ 502920 h 662940"/>
              <a:gd name="connsiteX2" fmla="*/ 640080 w 640080"/>
              <a:gd name="connsiteY2" fmla="*/ 662940 h 662940"/>
              <a:gd name="connsiteX3" fmla="*/ 640080 w 640080"/>
              <a:gd name="connsiteY3" fmla="*/ 160020 h 662940"/>
              <a:gd name="connsiteX4" fmla="*/ 0 w 640080"/>
              <a:gd name="connsiteY4" fmla="*/ 0 h 662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0080" h="662940">
                <a:moveTo>
                  <a:pt x="0" y="0"/>
                </a:moveTo>
                <a:lnTo>
                  <a:pt x="0" y="502920"/>
                </a:lnTo>
                <a:lnTo>
                  <a:pt x="640080" y="662940"/>
                </a:lnTo>
                <a:lnTo>
                  <a:pt x="640080" y="16002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lang="en-US" altLang="zh-CN" sz="2400" b="1">
                <a:solidFill>
                  <a:srgbClr val="FFFFFF"/>
                </a:solidFill>
                <a:latin typeface="Times New Roman" pitchFamily="18" charset="0"/>
                <a:ea typeface="Arial Unicode MS" panose="020B0604020202020204" pitchFamily="34" charset="-122"/>
                <a:cs typeface="Times New Roman" pitchFamily="18" charset="0"/>
              </a:rPr>
              <a:t>01</a:t>
            </a:r>
            <a:endParaRPr lang="zh-CN" altLang="en-US" sz="2400" b="1">
              <a:solidFill>
                <a:srgbClr val="FFFFFF"/>
              </a:solidFill>
              <a:latin typeface="Times New Roman" pitchFamily="18" charset="0"/>
              <a:ea typeface="Arial Unicode MS" panose="020B0604020202020204" pitchFamily="34" charset="-122"/>
              <a:cs typeface="Times New Roman" pitchFamily="18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319530" y="1062355"/>
            <a:ext cx="1605280" cy="54864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>
                <a:solidFill>
                  <a:srgbClr val="063D54"/>
                </a:solidFill>
                <a:latin typeface="微软雅黑" charset="0"/>
                <a:ea typeface="微软雅黑" charset="0"/>
              </a:rPr>
              <a:t>吸顶效果</a:t>
            </a:r>
            <a:endParaRPr lang="zh-CN" altLang="en-US" sz="2800">
              <a:solidFill>
                <a:srgbClr val="063D54"/>
              </a:solidFill>
              <a:latin typeface="微软雅黑" charset="0"/>
              <a:ea typeface="微软雅黑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020" y="1621790"/>
            <a:ext cx="5182235" cy="23622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72415" y="4542155"/>
            <a:ext cx="4972050" cy="933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微软雅黑" charset="0"/>
                <a:ea typeface="微软雅黑" charset="0"/>
              </a:rPr>
              <a:t>    </a:t>
            </a:r>
            <a:r>
              <a:rPr lang="zh-CN" altLang="en-US">
                <a:latin typeface="宋体" charset="0"/>
                <a:ea typeface="宋体" charset="0"/>
              </a:rPr>
              <a:t>在整个页面下拉到</a:t>
            </a:r>
            <a:r>
              <a:rPr lang="en-US" altLang="zh-CN">
                <a:latin typeface="宋体" charset="0"/>
                <a:ea typeface="宋体" charset="0"/>
              </a:rPr>
              <a:t>52px</a:t>
            </a:r>
            <a:r>
              <a:rPr lang="zh-CN" altLang="en-US">
                <a:latin typeface="宋体" charset="0"/>
                <a:ea typeface="宋体" charset="0"/>
              </a:rPr>
              <a:t>的距离后，导航会自动跟随者网页下拉而始终</a:t>
            </a:r>
            <a:r>
              <a:rPr lang="zh-CN" altLang="en-US">
                <a:latin typeface="宋体" charset="0"/>
                <a:ea typeface="宋体" charset="0"/>
                <a:sym typeface="+mn-ea"/>
              </a:rPr>
              <a:t>在最顶端显示，提升用户体验。</a:t>
            </a:r>
            <a:endParaRPr lang="zh-CN" altLang="en-US">
              <a:latin typeface="宋体" charset="0"/>
              <a:ea typeface="宋体" charset="0"/>
              <a:sym typeface="+mn-ea"/>
            </a:endParaRPr>
          </a:p>
        </p:txBody>
      </p:sp>
      <p:sp>
        <p:nvSpPr>
          <p:cNvPr id="8" name="PA_MH_Number_1">
            <a:hlinkClick r:id="rId1" action="ppaction://hlinksldjump"/>
          </p:cNvPr>
          <p:cNvSpPr/>
          <p:nvPr>
            <p:custDataLst>
              <p:tags r:id="rId4"/>
            </p:custDataLst>
          </p:nvPr>
        </p:nvSpPr>
        <p:spPr>
          <a:xfrm>
            <a:off x="5782783" y="355587"/>
            <a:ext cx="533926" cy="512217"/>
          </a:xfrm>
          <a:custGeom>
            <a:avLst/>
            <a:gdLst>
              <a:gd name="connsiteX0" fmla="*/ 0 w 640080"/>
              <a:gd name="connsiteY0" fmla="*/ 0 h 662940"/>
              <a:gd name="connsiteX1" fmla="*/ 0 w 640080"/>
              <a:gd name="connsiteY1" fmla="*/ 502920 h 662940"/>
              <a:gd name="connsiteX2" fmla="*/ 640080 w 640080"/>
              <a:gd name="connsiteY2" fmla="*/ 662940 h 662940"/>
              <a:gd name="connsiteX3" fmla="*/ 640080 w 640080"/>
              <a:gd name="connsiteY3" fmla="*/ 160020 h 662940"/>
              <a:gd name="connsiteX4" fmla="*/ 0 w 640080"/>
              <a:gd name="connsiteY4" fmla="*/ 0 h 662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0080" h="662940">
                <a:moveTo>
                  <a:pt x="0" y="0"/>
                </a:moveTo>
                <a:lnTo>
                  <a:pt x="0" y="502920"/>
                </a:lnTo>
                <a:lnTo>
                  <a:pt x="640080" y="662940"/>
                </a:lnTo>
                <a:lnTo>
                  <a:pt x="640080" y="16002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lang="en-US" altLang="zh-CN" sz="2400" b="1">
                <a:solidFill>
                  <a:srgbClr val="FFFFFF"/>
                </a:solidFill>
                <a:latin typeface="Times New Roman" pitchFamily="18" charset="0"/>
                <a:ea typeface="Arial Unicode MS" panose="020B0604020202020204" pitchFamily="34" charset="-122"/>
                <a:cs typeface="Times New Roman" pitchFamily="18" charset="0"/>
              </a:rPr>
              <a:t>0</a:t>
            </a:r>
            <a:r>
              <a:rPr lang="en-US" sz="2400" b="1">
                <a:solidFill>
                  <a:srgbClr val="FFFFFF"/>
                </a:solidFill>
                <a:latin typeface="Times New Roman" pitchFamily="18" charset="0"/>
                <a:ea typeface="Arial Unicode MS" panose="020B0604020202020204" pitchFamily="34" charset="-122"/>
                <a:cs typeface="Times New Roman" pitchFamily="18" charset="0"/>
              </a:rPr>
              <a:t>2</a:t>
            </a:r>
            <a:endParaRPr lang="en-US" sz="2400" b="1">
              <a:solidFill>
                <a:srgbClr val="FFFFFF"/>
              </a:solidFill>
              <a:latin typeface="Times New Roman" pitchFamily="18" charset="0"/>
              <a:ea typeface="Arial Unicode MS" panose="020B0604020202020204" pitchFamily="34" charset="-122"/>
              <a:cs typeface="Times New Roman" pitchFamily="18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584315" y="4076700"/>
            <a:ext cx="1605280" cy="54864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>
                <a:solidFill>
                  <a:schemeClr val="bg1"/>
                </a:solidFill>
                <a:latin typeface="微软雅黑" charset="0"/>
                <a:ea typeface="微软雅黑" charset="0"/>
              </a:rPr>
              <a:t>楼层效果</a:t>
            </a:r>
            <a:endParaRPr lang="zh-CN" altLang="en-US" sz="2800">
              <a:solidFill>
                <a:schemeClr val="bg1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911215" y="3069590"/>
            <a:ext cx="5743575" cy="6591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bg1"/>
                </a:solidFill>
                <a:latin typeface="微软雅黑" charset="0"/>
                <a:ea typeface="微软雅黑" charset="0"/>
              </a:rPr>
              <a:t>     </a:t>
            </a:r>
            <a:r>
              <a:rPr lang="zh-CN" altLang="en-US">
                <a:solidFill>
                  <a:schemeClr val="bg1"/>
                </a:solidFill>
                <a:latin typeface="宋体" charset="0"/>
                <a:ea typeface="宋体" charset="0"/>
              </a:rPr>
              <a:t>在网页宽小于</a:t>
            </a:r>
            <a:r>
              <a:rPr lang="en-US" altLang="zh-CN">
                <a:solidFill>
                  <a:schemeClr val="bg1"/>
                </a:solidFill>
                <a:latin typeface="宋体" charset="0"/>
                <a:ea typeface="宋体" charset="0"/>
              </a:rPr>
              <a:t>768px</a:t>
            </a:r>
            <a:r>
              <a:rPr lang="zh-CN" altLang="en-US">
                <a:solidFill>
                  <a:schemeClr val="bg1"/>
                </a:solidFill>
                <a:latin typeface="宋体" charset="0"/>
                <a:ea typeface="宋体" charset="0"/>
              </a:rPr>
              <a:t>情况下，导航自动收缩折叠</a:t>
            </a:r>
            <a:r>
              <a:rPr lang="en-US" altLang="zh-CN">
                <a:solidFill>
                  <a:schemeClr val="bg1"/>
                </a:solidFill>
                <a:latin typeface="宋体" charset="0"/>
                <a:ea typeface="宋体" charset="0"/>
              </a:rPr>
              <a:t>,</a:t>
            </a:r>
            <a:r>
              <a:rPr lang="zh-CN" altLang="en-US">
                <a:solidFill>
                  <a:schemeClr val="bg1"/>
                </a:solidFill>
                <a:latin typeface="宋体" charset="0"/>
                <a:ea typeface="宋体" charset="0"/>
              </a:rPr>
              <a:t>可以点击右边按钮进行导航的展开与收回。</a:t>
            </a:r>
            <a:endParaRPr lang="zh-CN" altLang="en-US">
              <a:solidFill>
                <a:schemeClr val="bg1"/>
              </a:solidFill>
              <a:latin typeface="宋体" charset="0"/>
              <a:ea typeface="宋体" charset="0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5350" y="1127760"/>
            <a:ext cx="3224530" cy="765810"/>
          </a:xfrm>
          <a:prstGeom prst="rect">
            <a:avLst/>
          </a:prstGeom>
        </p:spPr>
      </p:pic>
      <p:sp>
        <p:nvSpPr>
          <p:cNvPr id="15" name="PA_MH_Number_1">
            <a:hlinkClick r:id="rId1" action="ppaction://hlinksldjump"/>
          </p:cNvPr>
          <p:cNvSpPr/>
          <p:nvPr>
            <p:custDataLst>
              <p:tags r:id="rId6"/>
            </p:custDataLst>
          </p:nvPr>
        </p:nvSpPr>
        <p:spPr>
          <a:xfrm>
            <a:off x="5869778" y="3981437"/>
            <a:ext cx="533926" cy="512217"/>
          </a:xfrm>
          <a:custGeom>
            <a:avLst/>
            <a:gdLst>
              <a:gd name="connsiteX0" fmla="*/ 0 w 640080"/>
              <a:gd name="connsiteY0" fmla="*/ 0 h 662940"/>
              <a:gd name="connsiteX1" fmla="*/ 0 w 640080"/>
              <a:gd name="connsiteY1" fmla="*/ 502920 h 662940"/>
              <a:gd name="connsiteX2" fmla="*/ 640080 w 640080"/>
              <a:gd name="connsiteY2" fmla="*/ 662940 h 662940"/>
              <a:gd name="connsiteX3" fmla="*/ 640080 w 640080"/>
              <a:gd name="connsiteY3" fmla="*/ 160020 h 662940"/>
              <a:gd name="connsiteX4" fmla="*/ 0 w 640080"/>
              <a:gd name="connsiteY4" fmla="*/ 0 h 662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0080" h="662940">
                <a:moveTo>
                  <a:pt x="0" y="0"/>
                </a:moveTo>
                <a:lnTo>
                  <a:pt x="0" y="502920"/>
                </a:lnTo>
                <a:lnTo>
                  <a:pt x="640080" y="662940"/>
                </a:lnTo>
                <a:lnTo>
                  <a:pt x="640080" y="16002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lang="en-US" altLang="zh-CN" sz="2400" b="1">
                <a:solidFill>
                  <a:srgbClr val="FFFFFF"/>
                </a:solidFill>
                <a:latin typeface="Times New Roman" pitchFamily="18" charset="0"/>
                <a:ea typeface="Arial Unicode MS" panose="020B0604020202020204" pitchFamily="34" charset="-122"/>
                <a:cs typeface="Times New Roman" pitchFamily="18" charset="0"/>
              </a:rPr>
              <a:t>0</a:t>
            </a:r>
            <a:r>
              <a:rPr lang="en-US" sz="2400" b="1">
                <a:solidFill>
                  <a:srgbClr val="FFFFFF"/>
                </a:solidFill>
                <a:latin typeface="Times New Roman" pitchFamily="18" charset="0"/>
                <a:ea typeface="Arial Unicode MS" panose="020B0604020202020204" pitchFamily="34" charset="-122"/>
                <a:cs typeface="Times New Roman" pitchFamily="18" charset="0"/>
              </a:rPr>
              <a:t>3</a:t>
            </a:r>
            <a:endParaRPr lang="en-US" sz="2400" b="1">
              <a:solidFill>
                <a:srgbClr val="FFFFFF"/>
              </a:solidFill>
              <a:latin typeface="Times New Roman" pitchFamily="18" charset="0"/>
              <a:ea typeface="Arial Unicode MS" panose="020B0604020202020204" pitchFamily="34" charset="-122"/>
              <a:cs typeface="Times New Roman" pitchFamily="18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6633210" y="434975"/>
            <a:ext cx="1605280" cy="54864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>
                <a:solidFill>
                  <a:schemeClr val="bg1"/>
                </a:solidFill>
                <a:latin typeface="微软雅黑" charset="0"/>
                <a:ea typeface="微软雅黑" charset="0"/>
              </a:rPr>
              <a:t>响应效果</a:t>
            </a:r>
            <a:endParaRPr lang="zh-CN" altLang="en-US" sz="2800">
              <a:solidFill>
                <a:schemeClr val="bg1"/>
              </a:solidFill>
              <a:latin typeface="微软雅黑" charset="0"/>
              <a:ea typeface="微软雅黑" charset="0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97365" y="706120"/>
            <a:ext cx="2411095" cy="2227580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5939790" y="4849495"/>
            <a:ext cx="6127750" cy="6591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bg1"/>
                </a:solidFill>
                <a:latin typeface="微软雅黑" charset="0"/>
                <a:ea typeface="微软雅黑" charset="0"/>
              </a:rPr>
              <a:t>    </a:t>
            </a:r>
            <a:r>
              <a:rPr lang="zh-CN" altLang="en-US">
                <a:solidFill>
                  <a:schemeClr val="bg1"/>
                </a:solidFill>
                <a:latin typeface="宋体" charset="0"/>
                <a:ea typeface="宋体" charset="0"/>
              </a:rPr>
              <a:t>点击导航每个链接选项，程序会自动根据导航每个链接所对应的模块跳转到相应的地方</a:t>
            </a:r>
            <a:r>
              <a:rPr lang="zh-CN" altLang="en-US">
                <a:solidFill>
                  <a:schemeClr val="bg1"/>
                </a:solidFill>
                <a:latin typeface="微软雅黑" charset="0"/>
                <a:ea typeface="微软雅黑" charset="0"/>
              </a:rPr>
              <a:t>。</a:t>
            </a:r>
            <a:endParaRPr lang="zh-CN" altLang="en-US">
              <a:solidFill>
                <a:schemeClr val="bg1"/>
              </a:solidFill>
              <a:latin typeface="微软雅黑" charset="0"/>
              <a:ea typeface="微软雅黑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25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7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25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1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25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5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56" grpId="0"/>
      <p:bldP spid="11" grpId="0" bldLvl="0" animBg="1"/>
      <p:bldP spid="8" grpId="0" bldLvl="0" animBg="1"/>
      <p:bldP spid="15" grpId="0" bldLvl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extBox 1"/>
          <p:cNvSpPr txBox="1"/>
          <p:nvPr/>
        </p:nvSpPr>
        <p:spPr>
          <a:xfrm>
            <a:off x="497751" y="185086"/>
            <a:ext cx="2167252" cy="562610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>
              <a:lnSpc>
                <a:spcPts val="3600"/>
              </a:lnSpc>
            </a:pPr>
            <a:r>
              <a:rPr lang="zh-CN" altLang="zh-CN" sz="3200" b="1" dirty="0">
                <a:solidFill>
                  <a:srgbClr val="063D54"/>
                </a:solidFill>
                <a:latin typeface="微软雅黑" charset="0"/>
                <a:ea typeface="微软雅黑" charset="0"/>
                <a:cs typeface="+mn-ea"/>
                <a:sym typeface="+mn-lt"/>
              </a:rPr>
              <a:t>轮播图介绍</a:t>
            </a:r>
            <a:endParaRPr lang="zh-CN" altLang="zh-CN" sz="3200" b="1" dirty="0">
              <a:solidFill>
                <a:srgbClr val="063D54"/>
              </a:solidFill>
              <a:latin typeface="微软雅黑" charset="0"/>
              <a:ea typeface="微软雅黑" charset="0"/>
              <a:cs typeface="+mn-ea"/>
              <a:sym typeface="+mn-lt"/>
            </a:endParaRPr>
          </a:p>
        </p:txBody>
      </p:sp>
      <p:sp>
        <p:nvSpPr>
          <p:cNvPr id="11" name="PA_MH_Number_1">
            <a:hlinkClick r:id="rId1" action="ppaction://hlinksldjump"/>
          </p:cNvPr>
          <p:cNvSpPr/>
          <p:nvPr>
            <p:custDataLst>
              <p:tags r:id="rId2"/>
            </p:custDataLst>
          </p:nvPr>
        </p:nvSpPr>
        <p:spPr>
          <a:xfrm>
            <a:off x="460848" y="1022972"/>
            <a:ext cx="533926" cy="512217"/>
          </a:xfrm>
          <a:custGeom>
            <a:avLst/>
            <a:gdLst>
              <a:gd name="connsiteX0" fmla="*/ 0 w 640080"/>
              <a:gd name="connsiteY0" fmla="*/ 0 h 662940"/>
              <a:gd name="connsiteX1" fmla="*/ 0 w 640080"/>
              <a:gd name="connsiteY1" fmla="*/ 502920 h 662940"/>
              <a:gd name="connsiteX2" fmla="*/ 640080 w 640080"/>
              <a:gd name="connsiteY2" fmla="*/ 662940 h 662940"/>
              <a:gd name="connsiteX3" fmla="*/ 640080 w 640080"/>
              <a:gd name="connsiteY3" fmla="*/ 160020 h 662940"/>
              <a:gd name="connsiteX4" fmla="*/ 0 w 640080"/>
              <a:gd name="connsiteY4" fmla="*/ 0 h 662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0080" h="662940">
                <a:moveTo>
                  <a:pt x="0" y="0"/>
                </a:moveTo>
                <a:lnTo>
                  <a:pt x="0" y="502920"/>
                </a:lnTo>
                <a:lnTo>
                  <a:pt x="640080" y="662940"/>
                </a:lnTo>
                <a:lnTo>
                  <a:pt x="640080" y="16002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lang="en-US" altLang="zh-CN" sz="2400" b="1">
                <a:solidFill>
                  <a:srgbClr val="FFFFFF"/>
                </a:solidFill>
                <a:latin typeface="Times New Roman" pitchFamily="18" charset="0"/>
                <a:ea typeface="Arial Unicode MS" panose="020B0604020202020204" pitchFamily="34" charset="-122"/>
                <a:cs typeface="Times New Roman" pitchFamily="18" charset="0"/>
              </a:rPr>
              <a:t>01</a:t>
            </a:r>
            <a:endParaRPr lang="zh-CN" altLang="en-US" sz="2400" b="1">
              <a:solidFill>
                <a:srgbClr val="FFFFFF"/>
              </a:solidFill>
              <a:latin typeface="Times New Roman" pitchFamily="18" charset="0"/>
              <a:ea typeface="Arial Unicode MS" panose="020B0604020202020204" pitchFamily="34" charset="-122"/>
              <a:cs typeface="Times New Roman" pitchFamily="18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319530" y="1062355"/>
            <a:ext cx="1605280" cy="54864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>
                <a:solidFill>
                  <a:srgbClr val="063D54"/>
                </a:solidFill>
                <a:latin typeface="微软雅黑" charset="0"/>
                <a:ea typeface="微软雅黑" charset="0"/>
              </a:rPr>
              <a:t>全屏效果</a:t>
            </a:r>
            <a:endParaRPr lang="zh-CN" altLang="en-US" sz="2800">
              <a:solidFill>
                <a:srgbClr val="063D54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237865" y="5443220"/>
            <a:ext cx="4972050" cy="6591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微软雅黑" charset="0"/>
                <a:ea typeface="微软雅黑" charset="0"/>
              </a:rPr>
              <a:t>    </a:t>
            </a:r>
            <a:r>
              <a:rPr lang="zh-CN" altLang="en-US">
                <a:latin typeface="宋体" charset="0"/>
                <a:ea typeface="宋体" charset="0"/>
              </a:rPr>
              <a:t>主轮播图不管是在</a:t>
            </a:r>
            <a:r>
              <a:rPr lang="en-US" altLang="zh-CN">
                <a:latin typeface="宋体" charset="0"/>
                <a:ea typeface="宋体" charset="0"/>
              </a:rPr>
              <a:t>pc</a:t>
            </a:r>
            <a:r>
              <a:rPr lang="zh-CN" altLang="en-US">
                <a:latin typeface="宋体" charset="0"/>
                <a:ea typeface="宋体" charset="0"/>
              </a:rPr>
              <a:t>端还是手机端情况下都始终保持着首屏全屏轮播效果。</a:t>
            </a:r>
            <a:endParaRPr lang="zh-CN" altLang="en-US">
              <a:latin typeface="宋体" charset="0"/>
              <a:ea typeface="宋体" charset="0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9845" y="967105"/>
            <a:ext cx="2414270" cy="420497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0100" y="1738630"/>
            <a:ext cx="5240020" cy="2641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2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  <p:bldP spid="11" grpId="0" bldLvl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530215" y="-8255"/>
            <a:ext cx="6663055" cy="6858000"/>
          </a:xfrm>
          <a:prstGeom prst="rect">
            <a:avLst/>
          </a:prstGeom>
          <a:solidFill>
            <a:srgbClr val="063D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6" name="TextBox 1"/>
          <p:cNvSpPr txBox="1"/>
          <p:nvPr/>
        </p:nvSpPr>
        <p:spPr>
          <a:xfrm>
            <a:off x="497751" y="185086"/>
            <a:ext cx="2167252" cy="562610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>
              <a:lnSpc>
                <a:spcPts val="3600"/>
              </a:lnSpc>
            </a:pPr>
            <a:r>
              <a:rPr lang="zh-CN" altLang="zh-CN" sz="3200" b="1" dirty="0">
                <a:solidFill>
                  <a:srgbClr val="063D54"/>
                </a:solidFill>
                <a:latin typeface="微软雅黑" charset="0"/>
                <a:ea typeface="微软雅黑" charset="0"/>
                <a:cs typeface="+mn-ea"/>
                <a:sym typeface="+mn-lt"/>
              </a:rPr>
              <a:t>相册介绍</a:t>
            </a:r>
            <a:endParaRPr lang="zh-CN" altLang="zh-CN" sz="3200" b="1" dirty="0">
              <a:solidFill>
                <a:srgbClr val="063D54"/>
              </a:solidFill>
              <a:latin typeface="微软雅黑" charset="0"/>
              <a:ea typeface="微软雅黑" charset="0"/>
              <a:cs typeface="+mn-ea"/>
              <a:sym typeface="+mn-lt"/>
            </a:endParaRPr>
          </a:p>
        </p:txBody>
      </p:sp>
      <p:sp>
        <p:nvSpPr>
          <p:cNvPr id="11" name="PA_MH_Number_1">
            <a:hlinkClick r:id="rId1" action="ppaction://hlinksldjump"/>
          </p:cNvPr>
          <p:cNvSpPr/>
          <p:nvPr>
            <p:custDataLst>
              <p:tags r:id="rId2"/>
            </p:custDataLst>
          </p:nvPr>
        </p:nvSpPr>
        <p:spPr>
          <a:xfrm>
            <a:off x="460848" y="1022972"/>
            <a:ext cx="533926" cy="512217"/>
          </a:xfrm>
          <a:custGeom>
            <a:avLst/>
            <a:gdLst>
              <a:gd name="connsiteX0" fmla="*/ 0 w 640080"/>
              <a:gd name="connsiteY0" fmla="*/ 0 h 662940"/>
              <a:gd name="connsiteX1" fmla="*/ 0 w 640080"/>
              <a:gd name="connsiteY1" fmla="*/ 502920 h 662940"/>
              <a:gd name="connsiteX2" fmla="*/ 640080 w 640080"/>
              <a:gd name="connsiteY2" fmla="*/ 662940 h 662940"/>
              <a:gd name="connsiteX3" fmla="*/ 640080 w 640080"/>
              <a:gd name="connsiteY3" fmla="*/ 160020 h 662940"/>
              <a:gd name="connsiteX4" fmla="*/ 0 w 640080"/>
              <a:gd name="connsiteY4" fmla="*/ 0 h 662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0080" h="662940">
                <a:moveTo>
                  <a:pt x="0" y="0"/>
                </a:moveTo>
                <a:lnTo>
                  <a:pt x="0" y="502920"/>
                </a:lnTo>
                <a:lnTo>
                  <a:pt x="640080" y="662940"/>
                </a:lnTo>
                <a:lnTo>
                  <a:pt x="640080" y="16002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lang="en-US" altLang="zh-CN" sz="2400" b="1">
                <a:solidFill>
                  <a:srgbClr val="FFFFFF"/>
                </a:solidFill>
                <a:latin typeface="Times New Roman" pitchFamily="18" charset="0"/>
                <a:ea typeface="Arial Unicode MS" panose="020B0604020202020204" pitchFamily="34" charset="-122"/>
                <a:cs typeface="Times New Roman" pitchFamily="18" charset="0"/>
              </a:rPr>
              <a:t>01</a:t>
            </a:r>
            <a:endParaRPr lang="zh-CN" altLang="en-US" sz="2400" b="1">
              <a:solidFill>
                <a:srgbClr val="FFFFFF"/>
              </a:solidFill>
              <a:latin typeface="Times New Roman" pitchFamily="18" charset="0"/>
              <a:ea typeface="Arial Unicode MS" panose="020B0604020202020204" pitchFamily="34" charset="-122"/>
              <a:cs typeface="Times New Roman" pitchFamily="18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319530" y="1062355"/>
            <a:ext cx="1605280" cy="54864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>
                <a:solidFill>
                  <a:srgbClr val="063D54"/>
                </a:solidFill>
                <a:latin typeface="微软雅黑" charset="0"/>
                <a:ea typeface="微软雅黑" charset="0"/>
              </a:rPr>
              <a:t>阴影效果</a:t>
            </a:r>
            <a:endParaRPr lang="zh-CN" altLang="en-US" sz="2800">
              <a:solidFill>
                <a:srgbClr val="063D54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72415" y="4542155"/>
            <a:ext cx="4972050" cy="6591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微软雅黑" charset="0"/>
                <a:ea typeface="微软雅黑" charset="0"/>
              </a:rPr>
              <a:t>   </a:t>
            </a:r>
            <a:r>
              <a:rPr lang="zh-CN" altLang="en-US">
                <a:latin typeface="宋体" charset="0"/>
                <a:ea typeface="宋体" charset="0"/>
              </a:rPr>
              <a:t>在鼠标悬浮在相册每个图片上的是时候会出现一层遮罩效果</a:t>
            </a:r>
            <a:endParaRPr lang="zh-CN" altLang="en-US">
              <a:latin typeface="宋体" charset="0"/>
              <a:ea typeface="宋体" charset="0"/>
              <a:sym typeface="+mn-ea"/>
            </a:endParaRPr>
          </a:p>
        </p:txBody>
      </p:sp>
      <p:sp>
        <p:nvSpPr>
          <p:cNvPr id="8" name="PA_MH_Number_1">
            <a:hlinkClick r:id="rId1" action="ppaction://hlinksldjump"/>
          </p:cNvPr>
          <p:cNvSpPr/>
          <p:nvPr>
            <p:custDataLst>
              <p:tags r:id="rId3"/>
            </p:custDataLst>
          </p:nvPr>
        </p:nvSpPr>
        <p:spPr>
          <a:xfrm>
            <a:off x="5782783" y="355587"/>
            <a:ext cx="533926" cy="512217"/>
          </a:xfrm>
          <a:custGeom>
            <a:avLst/>
            <a:gdLst>
              <a:gd name="connsiteX0" fmla="*/ 0 w 640080"/>
              <a:gd name="connsiteY0" fmla="*/ 0 h 662940"/>
              <a:gd name="connsiteX1" fmla="*/ 0 w 640080"/>
              <a:gd name="connsiteY1" fmla="*/ 502920 h 662940"/>
              <a:gd name="connsiteX2" fmla="*/ 640080 w 640080"/>
              <a:gd name="connsiteY2" fmla="*/ 662940 h 662940"/>
              <a:gd name="connsiteX3" fmla="*/ 640080 w 640080"/>
              <a:gd name="connsiteY3" fmla="*/ 160020 h 662940"/>
              <a:gd name="connsiteX4" fmla="*/ 0 w 640080"/>
              <a:gd name="connsiteY4" fmla="*/ 0 h 662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0080" h="662940">
                <a:moveTo>
                  <a:pt x="0" y="0"/>
                </a:moveTo>
                <a:lnTo>
                  <a:pt x="0" y="502920"/>
                </a:lnTo>
                <a:lnTo>
                  <a:pt x="640080" y="662940"/>
                </a:lnTo>
                <a:lnTo>
                  <a:pt x="640080" y="16002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lang="en-US" altLang="zh-CN" sz="2400" b="1">
                <a:solidFill>
                  <a:srgbClr val="FFFFFF"/>
                </a:solidFill>
                <a:latin typeface="Times New Roman" pitchFamily="18" charset="0"/>
                <a:ea typeface="Arial Unicode MS" panose="020B0604020202020204" pitchFamily="34" charset="-122"/>
                <a:cs typeface="Times New Roman" pitchFamily="18" charset="0"/>
              </a:rPr>
              <a:t>0</a:t>
            </a:r>
            <a:r>
              <a:rPr lang="en-US" sz="2400" b="1">
                <a:solidFill>
                  <a:srgbClr val="FFFFFF"/>
                </a:solidFill>
                <a:latin typeface="Times New Roman" pitchFamily="18" charset="0"/>
                <a:ea typeface="Arial Unicode MS" panose="020B0604020202020204" pitchFamily="34" charset="-122"/>
                <a:cs typeface="Times New Roman" pitchFamily="18" charset="0"/>
              </a:rPr>
              <a:t>2</a:t>
            </a:r>
            <a:endParaRPr lang="en-US" sz="2400" b="1">
              <a:solidFill>
                <a:srgbClr val="FFFFFF"/>
              </a:solidFill>
              <a:latin typeface="Times New Roman" pitchFamily="18" charset="0"/>
              <a:ea typeface="Arial Unicode MS" panose="020B0604020202020204" pitchFamily="34" charset="-122"/>
              <a:cs typeface="Times New Roman" pitchFamily="18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988685" y="5298440"/>
            <a:ext cx="5743575" cy="933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bg1"/>
                </a:solidFill>
                <a:latin typeface="微软雅黑" charset="0"/>
                <a:ea typeface="微软雅黑" charset="0"/>
              </a:rPr>
              <a:t>    </a:t>
            </a:r>
            <a:r>
              <a:rPr lang="zh-CN" altLang="en-US">
                <a:solidFill>
                  <a:schemeClr val="bg1"/>
                </a:solidFill>
                <a:latin typeface="宋体" charset="0"/>
                <a:ea typeface="宋体" charset="0"/>
              </a:rPr>
              <a:t>点击每个图片会弹出对应的模态框效果，可以在这个相册功能里查看所有图片的大图，点击最下面中间的方块可以查看所有图片，点击左右箭头可以切换图片。</a:t>
            </a:r>
            <a:endParaRPr lang="zh-CN" altLang="en-US">
              <a:solidFill>
                <a:schemeClr val="bg1"/>
              </a:solidFill>
              <a:latin typeface="宋体" charset="0"/>
              <a:ea typeface="宋体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6633210" y="434975"/>
            <a:ext cx="2672080" cy="54864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>
                <a:solidFill>
                  <a:schemeClr val="bg1"/>
                </a:solidFill>
                <a:latin typeface="微软雅黑" charset="0"/>
                <a:ea typeface="微软雅黑" charset="0"/>
              </a:rPr>
              <a:t>模态框相册功能</a:t>
            </a:r>
            <a:endParaRPr lang="zh-CN" altLang="en-US" sz="2800">
              <a:solidFill>
                <a:schemeClr val="bg1"/>
              </a:solidFill>
              <a:latin typeface="微软雅黑" charset="0"/>
              <a:ea typeface="微软雅黑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875" y="1671955"/>
            <a:ext cx="4552950" cy="256413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84390" y="1094105"/>
            <a:ext cx="3131820" cy="19939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6580505" y="3301365"/>
            <a:ext cx="4323080" cy="15125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25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7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25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1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56" grpId="0"/>
      <p:bldP spid="11" grpId="0" bldLvl="0" animBg="1"/>
      <p:bldP spid="8" grpId="0" bldLvl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extBox 1"/>
          <p:cNvSpPr txBox="1"/>
          <p:nvPr/>
        </p:nvSpPr>
        <p:spPr>
          <a:xfrm>
            <a:off x="488315" y="184785"/>
            <a:ext cx="2545080" cy="562610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>
              <a:lnSpc>
                <a:spcPts val="3600"/>
              </a:lnSpc>
            </a:pPr>
            <a:r>
              <a:rPr lang="zh-CN" altLang="zh-CN" sz="3200" b="1" dirty="0">
                <a:solidFill>
                  <a:srgbClr val="063D54"/>
                </a:solidFill>
                <a:latin typeface="微软雅黑" charset="0"/>
                <a:ea typeface="微软雅黑" charset="0"/>
                <a:cs typeface="+mn-ea"/>
                <a:sym typeface="+mn-lt"/>
              </a:rPr>
              <a:t>新闻轮播介绍</a:t>
            </a:r>
            <a:endParaRPr lang="zh-CN" altLang="zh-CN" sz="3200" b="1" dirty="0">
              <a:solidFill>
                <a:srgbClr val="063D54"/>
              </a:solidFill>
              <a:latin typeface="微软雅黑" charset="0"/>
              <a:ea typeface="微软雅黑" charset="0"/>
              <a:cs typeface="+mn-ea"/>
              <a:sym typeface="+mn-lt"/>
            </a:endParaRPr>
          </a:p>
        </p:txBody>
      </p:sp>
      <p:sp>
        <p:nvSpPr>
          <p:cNvPr id="11" name="PA_MH_Number_1">
            <a:hlinkClick r:id="rId1" action="ppaction://hlinksldjump"/>
          </p:cNvPr>
          <p:cNvSpPr/>
          <p:nvPr>
            <p:custDataLst>
              <p:tags r:id="rId2"/>
            </p:custDataLst>
          </p:nvPr>
        </p:nvSpPr>
        <p:spPr>
          <a:xfrm>
            <a:off x="460848" y="1022972"/>
            <a:ext cx="533926" cy="512217"/>
          </a:xfrm>
          <a:custGeom>
            <a:avLst/>
            <a:gdLst>
              <a:gd name="connsiteX0" fmla="*/ 0 w 640080"/>
              <a:gd name="connsiteY0" fmla="*/ 0 h 662940"/>
              <a:gd name="connsiteX1" fmla="*/ 0 w 640080"/>
              <a:gd name="connsiteY1" fmla="*/ 502920 h 662940"/>
              <a:gd name="connsiteX2" fmla="*/ 640080 w 640080"/>
              <a:gd name="connsiteY2" fmla="*/ 662940 h 662940"/>
              <a:gd name="connsiteX3" fmla="*/ 640080 w 640080"/>
              <a:gd name="connsiteY3" fmla="*/ 160020 h 662940"/>
              <a:gd name="connsiteX4" fmla="*/ 0 w 640080"/>
              <a:gd name="connsiteY4" fmla="*/ 0 h 662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0080" h="662940">
                <a:moveTo>
                  <a:pt x="0" y="0"/>
                </a:moveTo>
                <a:lnTo>
                  <a:pt x="0" y="502920"/>
                </a:lnTo>
                <a:lnTo>
                  <a:pt x="640080" y="662940"/>
                </a:lnTo>
                <a:lnTo>
                  <a:pt x="640080" y="16002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lang="en-US" altLang="zh-CN" sz="2400" b="1">
                <a:solidFill>
                  <a:srgbClr val="FFFFFF"/>
                </a:solidFill>
                <a:latin typeface="Times New Roman" pitchFamily="18" charset="0"/>
                <a:ea typeface="Arial Unicode MS" panose="020B0604020202020204" pitchFamily="34" charset="-122"/>
                <a:cs typeface="Times New Roman" pitchFamily="18" charset="0"/>
              </a:rPr>
              <a:t>01</a:t>
            </a:r>
            <a:endParaRPr lang="zh-CN" altLang="en-US" sz="2400" b="1">
              <a:solidFill>
                <a:srgbClr val="FFFFFF"/>
              </a:solidFill>
              <a:latin typeface="Times New Roman" pitchFamily="18" charset="0"/>
              <a:ea typeface="Arial Unicode MS" panose="020B0604020202020204" pitchFamily="34" charset="-122"/>
              <a:cs typeface="Times New Roman" pitchFamily="18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319530" y="1062355"/>
            <a:ext cx="2316480" cy="54864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>
                <a:solidFill>
                  <a:srgbClr val="063D54"/>
                </a:solidFill>
                <a:latin typeface="微软雅黑" charset="0"/>
                <a:ea typeface="微软雅黑" charset="0"/>
              </a:rPr>
              <a:t>无缝轮播效果</a:t>
            </a:r>
            <a:endParaRPr lang="zh-CN" altLang="en-US" sz="2800">
              <a:solidFill>
                <a:srgbClr val="063D54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24230" y="4784090"/>
            <a:ext cx="4972050" cy="12077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微软雅黑" charset="0"/>
                <a:ea typeface="微软雅黑" charset="0"/>
              </a:rPr>
              <a:t>    </a:t>
            </a:r>
            <a:r>
              <a:rPr lang="en-US" altLang="zh-CN">
                <a:latin typeface="宋体" charset="0"/>
                <a:ea typeface="宋体" charset="0"/>
              </a:rPr>
              <a:t>pc</a:t>
            </a:r>
            <a:r>
              <a:rPr lang="zh-CN" altLang="en-US">
                <a:latin typeface="宋体" charset="0"/>
                <a:ea typeface="宋体" charset="0"/>
              </a:rPr>
              <a:t>端显示四个图片，点击左右箭头按钮会来回切换，第一张图会紧挨着出现在第四张图后面，鼠标悬浮上面会显示阴影遮罩效果，点击每个图片会跳转到相对应的新闻页面。</a:t>
            </a:r>
            <a:endParaRPr lang="zh-CN" altLang="en-US">
              <a:latin typeface="宋体" charset="0"/>
              <a:ea typeface="宋体" charset="0"/>
              <a:sym typeface="+mn-ea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750" y="2162810"/>
            <a:ext cx="4847590" cy="183388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6185" y="1246505"/>
            <a:ext cx="2352040" cy="310388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297930" y="4809490"/>
            <a:ext cx="2477770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宋体" charset="0"/>
                <a:ea typeface="宋体" charset="0"/>
              </a:rPr>
              <a:t>手机端展示一张图，可以左右切换</a:t>
            </a:r>
            <a:endParaRPr lang="zh-CN" altLang="en-US">
              <a:latin typeface="宋体" charset="0"/>
              <a:ea typeface="宋体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32010" y="1090930"/>
            <a:ext cx="1798320" cy="320294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0068560" y="4770755"/>
            <a:ext cx="1097280" cy="3657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新闻页面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2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  <p:bldP spid="11" grpId="0" bldLvl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2156" y="1975"/>
            <a:ext cx="7022758" cy="6856025"/>
          </a:xfrm>
          <a:prstGeom prst="rect">
            <a:avLst/>
          </a:prstGeom>
        </p:spPr>
      </p:pic>
      <p:sp>
        <p:nvSpPr>
          <p:cNvPr id="23" name="PA_文本框 1"/>
          <p:cNvSpPr txBox="1"/>
          <p:nvPr>
            <p:custDataLst>
              <p:tags r:id="rId2"/>
            </p:custDataLst>
          </p:nvPr>
        </p:nvSpPr>
        <p:spPr>
          <a:xfrm>
            <a:off x="7807673" y="2202496"/>
            <a:ext cx="1877060" cy="100584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6000" dirty="0" smtClean="0">
                <a:solidFill>
                  <a:schemeClr val="accent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2018</a:t>
            </a:r>
            <a:endParaRPr lang="en-US" sz="6000" dirty="0">
              <a:solidFill>
                <a:schemeClr val="accent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4" name="PA_文本框 3"/>
          <p:cNvSpPr txBox="1"/>
          <p:nvPr>
            <p:custDataLst>
              <p:tags r:id="rId3"/>
            </p:custDataLst>
          </p:nvPr>
        </p:nvSpPr>
        <p:spPr>
          <a:xfrm>
            <a:off x="6445059" y="4061920"/>
            <a:ext cx="46022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CREATIVE FASHION GENERAL PPT TEMPLATE</a:t>
            </a:r>
            <a:endParaRPr lang="zh-CN" altLang="en-US" sz="16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5" name="PA_文本框 2"/>
          <p:cNvSpPr txBox="1"/>
          <p:nvPr>
            <p:custDataLst>
              <p:tags r:id="rId4"/>
            </p:custDataLst>
          </p:nvPr>
        </p:nvSpPr>
        <p:spPr>
          <a:xfrm>
            <a:off x="6722248" y="3046257"/>
            <a:ext cx="404790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6000" b="1" dirty="0">
                <a:solidFill>
                  <a:srgbClr val="063D54"/>
                </a:solidFill>
                <a:latin typeface="+mj-ea"/>
                <a:ea typeface="+mj-ea"/>
              </a:rPr>
              <a:t>谢谢观</a:t>
            </a:r>
            <a:r>
              <a:rPr lang="zh-CN" altLang="en-US" sz="6000" b="1" dirty="0" smtClean="0">
                <a:solidFill>
                  <a:srgbClr val="063D54"/>
                </a:solidFill>
                <a:latin typeface="+mj-ea"/>
                <a:ea typeface="+mj-ea"/>
              </a:rPr>
              <a:t>看！</a:t>
            </a:r>
            <a:endParaRPr lang="zh-CN" altLang="en-US" sz="6000" b="1" dirty="0">
              <a:solidFill>
                <a:srgbClr val="063D54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6" presetClass="entr" presetSubtype="2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2" dur="3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9" presetClass="entr" presetSubtype="5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  <p:bldP spid="24" grpId="0"/>
      <p:bldP spid="25" grpId="0"/>
      <p:bldP spid="25" grpId="1"/>
    </p:bldLst>
  </p:timing>
</p:sld>
</file>

<file path=ppt/tags/tag1.xml><?xml version="1.0" encoding="utf-8"?>
<p:tagLst xmlns:p="http://schemas.openxmlformats.org/presentationml/2006/main">
  <p:tag name="PA" val="v3.0.1"/>
</p:tagLst>
</file>

<file path=ppt/tags/tag10.xml><?xml version="1.0" encoding="utf-8"?>
<p:tagLst xmlns:p="http://schemas.openxmlformats.org/presentationml/2006/main">
  <p:tag name="MH" val="20171015152015"/>
  <p:tag name="MH_LIBRARY" val="CONTENTS"/>
  <p:tag name="MH_TYPE" val="NUMBER"/>
  <p:tag name="ID" val="547146"/>
  <p:tag name="MH_ORDER" val="1"/>
  <p:tag name="PA" val="v3.2.0"/>
</p:tagLst>
</file>

<file path=ppt/tags/tag11.xml><?xml version="1.0" encoding="utf-8"?>
<p:tagLst xmlns:p="http://schemas.openxmlformats.org/presentationml/2006/main">
  <p:tag name="MH" val="20171015152015"/>
  <p:tag name="MH_LIBRARY" val="CONTENTS"/>
  <p:tag name="MH_TYPE" val="ENTRY"/>
  <p:tag name="ID" val="547146"/>
  <p:tag name="MH_ORDER" val="2"/>
  <p:tag name="PA" val="v3.2.0"/>
</p:tagLst>
</file>

<file path=ppt/tags/tag12.xml><?xml version="1.0" encoding="utf-8"?>
<p:tagLst xmlns:p="http://schemas.openxmlformats.org/presentationml/2006/main">
  <p:tag name="MH" val="20171015152015"/>
  <p:tag name="MH_LIBRARY" val="CONTENTS"/>
  <p:tag name="MH_TYPE" val="NUMBER"/>
  <p:tag name="ID" val="547146"/>
  <p:tag name="MH_ORDER" val="2"/>
  <p:tag name="PA" val="v3.2.0"/>
</p:tagLst>
</file>

<file path=ppt/tags/tag13.xml><?xml version="1.0" encoding="utf-8"?>
<p:tagLst xmlns:p="http://schemas.openxmlformats.org/presentationml/2006/main">
  <p:tag name="MH" val="20171015152015"/>
  <p:tag name="MH_LIBRARY" val="CONTENTS"/>
  <p:tag name="MH_TYPE" val="ENTRY"/>
  <p:tag name="ID" val="547146"/>
  <p:tag name="MH_ORDER" val="3"/>
  <p:tag name="PA" val="v3.2.0"/>
</p:tagLst>
</file>

<file path=ppt/tags/tag14.xml><?xml version="1.0" encoding="utf-8"?>
<p:tagLst xmlns:p="http://schemas.openxmlformats.org/presentationml/2006/main">
  <p:tag name="MH" val="20171015152015"/>
  <p:tag name="MH_LIBRARY" val="CONTENTS"/>
  <p:tag name="MH_TYPE" val="NUMBER"/>
  <p:tag name="ID" val="547146"/>
  <p:tag name="MH_ORDER" val="3"/>
  <p:tag name="PA" val="v3.2.0"/>
</p:tagLst>
</file>

<file path=ppt/tags/tag15.xml><?xml version="1.0" encoding="utf-8"?>
<p:tagLst xmlns:p="http://schemas.openxmlformats.org/presentationml/2006/main">
  <p:tag name="MH" val="20171015152015"/>
  <p:tag name="MH_LIBRARY" val="CONTENTS"/>
  <p:tag name="MH_TYPE" val="ENTRY"/>
  <p:tag name="ID" val="547146"/>
  <p:tag name="MH_ORDER" val="4"/>
  <p:tag name="PA" val="v3.2.0"/>
</p:tagLst>
</file>

<file path=ppt/tags/tag16.xml><?xml version="1.0" encoding="utf-8"?>
<p:tagLst xmlns:p="http://schemas.openxmlformats.org/presentationml/2006/main">
  <p:tag name="MH" val="20171015152015"/>
  <p:tag name="MH_LIBRARY" val="CONTENTS"/>
  <p:tag name="MH_TYPE" val="NUMBER"/>
  <p:tag name="ID" val="547146"/>
  <p:tag name="MH_ORDER" val="4"/>
  <p:tag name="PA" val="v3.2.0"/>
</p:tagLst>
</file>

<file path=ppt/tags/tag17.xml><?xml version="1.0" encoding="utf-8"?>
<p:tagLst xmlns:p="http://schemas.openxmlformats.org/presentationml/2006/main">
  <p:tag name="MH" val="20171015152015"/>
  <p:tag name="MH_LIBRARY" val="CONTENTS"/>
  <p:tag name="MH_TYPE" val="OTHERS"/>
  <p:tag name="ID" val="547146"/>
  <p:tag name="PA" val="v3.2.0"/>
</p:tagLst>
</file>

<file path=ppt/tags/tag18.xml><?xml version="1.0" encoding="utf-8"?>
<p:tagLst xmlns:p="http://schemas.openxmlformats.org/presentationml/2006/main">
  <p:tag name="MH" val="20171015152015"/>
  <p:tag name="MH_LIBRARY" val="CONTENTS"/>
  <p:tag name="MH_TYPE" val="OTHERS"/>
  <p:tag name="ID" val="547146"/>
  <p:tag name="PA" val="v3.2.0"/>
</p:tagLst>
</file>

<file path=ppt/tags/tag19.xml><?xml version="1.0" encoding="utf-8"?>
<p:tagLst xmlns:p="http://schemas.openxmlformats.org/presentationml/2006/main">
  <p:tag name="MH" val="20171015152015"/>
  <p:tag name="MH_LIBRARY" val="CONTENTS"/>
  <p:tag name="MH_AUTOCOLOR" val="TRUE"/>
  <p:tag name="MH_TYPE" val="CONTENTS"/>
  <p:tag name="ID" val="547146"/>
</p:tagLst>
</file>

<file path=ppt/tags/tag2.xml><?xml version="1.0" encoding="utf-8"?>
<p:tagLst xmlns:p="http://schemas.openxmlformats.org/presentationml/2006/main">
  <p:tag name="PA" val="v3.0.1"/>
</p:tagLst>
</file>

<file path=ppt/tags/tag20.xml><?xml version="1.0" encoding="utf-8"?>
<p:tagLst xmlns:p="http://schemas.openxmlformats.org/presentationml/2006/main">
  <p:tag name="MH" val="20171015152015"/>
  <p:tag name="MH_LIBRARY" val="CONTENTS"/>
  <p:tag name="MH_TYPE" val="NUMBER"/>
  <p:tag name="ID" val="547146"/>
  <p:tag name="MH_ORDER" val="1"/>
  <p:tag name="PA" val="v3.2.0"/>
</p:tagLst>
</file>

<file path=ppt/tags/tag21.xml><?xml version="1.0" encoding="utf-8"?>
<p:tagLst xmlns:p="http://schemas.openxmlformats.org/presentationml/2006/main">
  <p:tag name="MH" val="20171015152015"/>
  <p:tag name="MH_LIBRARY" val="CONTENTS"/>
  <p:tag name="MH_TYPE" val="NUMBER"/>
  <p:tag name="ID" val="547146"/>
  <p:tag name="MH_ORDER" val="1"/>
  <p:tag name="PA" val="v3.2.0"/>
</p:tagLst>
</file>

<file path=ppt/tags/tag22.xml><?xml version="1.0" encoding="utf-8"?>
<p:tagLst xmlns:p="http://schemas.openxmlformats.org/presentationml/2006/main">
  <p:tag name="MH" val="20171015152015"/>
  <p:tag name="MH_LIBRARY" val="CONTENTS"/>
  <p:tag name="MH_TYPE" val="NUMBER"/>
  <p:tag name="ID" val="547146"/>
  <p:tag name="MH_ORDER" val="1"/>
  <p:tag name="PA" val="v3.2.0"/>
</p:tagLst>
</file>

<file path=ppt/tags/tag23.xml><?xml version="1.0" encoding="utf-8"?>
<p:tagLst xmlns:p="http://schemas.openxmlformats.org/presentationml/2006/main">
  <p:tag name="MH" val="20171015152015"/>
  <p:tag name="MH_LIBRARY" val="CONTENTS"/>
  <p:tag name="MH_TYPE" val="NUMBER"/>
  <p:tag name="ID" val="547146"/>
  <p:tag name="MH_ORDER" val="1"/>
  <p:tag name="PA" val="v3.2.0"/>
</p:tagLst>
</file>

<file path=ppt/tags/tag24.xml><?xml version="1.0" encoding="utf-8"?>
<p:tagLst xmlns:p="http://schemas.openxmlformats.org/presentationml/2006/main">
  <p:tag name="MH" val="20171015152015"/>
  <p:tag name="MH_LIBRARY" val="CONTENTS"/>
  <p:tag name="MH_TYPE" val="NUMBER"/>
  <p:tag name="ID" val="547146"/>
  <p:tag name="MH_ORDER" val="1"/>
  <p:tag name="PA" val="v3.2.0"/>
</p:tagLst>
</file>

<file path=ppt/tags/tag25.xml><?xml version="1.0" encoding="utf-8"?>
<p:tagLst xmlns:p="http://schemas.openxmlformats.org/presentationml/2006/main">
  <p:tag name="MH" val="20171015152015"/>
  <p:tag name="MH_LIBRARY" val="CONTENTS"/>
  <p:tag name="MH_TYPE" val="NUMBER"/>
  <p:tag name="ID" val="547146"/>
  <p:tag name="MH_ORDER" val="1"/>
  <p:tag name="PA" val="v3.2.0"/>
</p:tagLst>
</file>

<file path=ppt/tags/tag26.xml><?xml version="1.0" encoding="utf-8"?>
<p:tagLst xmlns:p="http://schemas.openxmlformats.org/presentationml/2006/main">
  <p:tag name="MH" val="20171015152015"/>
  <p:tag name="MH_LIBRARY" val="CONTENTS"/>
  <p:tag name="MH_TYPE" val="NUMBER"/>
  <p:tag name="ID" val="547146"/>
  <p:tag name="MH_ORDER" val="1"/>
  <p:tag name="PA" val="v3.2.0"/>
</p:tagLst>
</file>

<file path=ppt/tags/tag27.xml><?xml version="1.0" encoding="utf-8"?>
<p:tagLst xmlns:p="http://schemas.openxmlformats.org/presentationml/2006/main">
  <p:tag name="PA" val="v3.0.1"/>
</p:tagLst>
</file>

<file path=ppt/tags/tag28.xml><?xml version="1.0" encoding="utf-8"?>
<p:tagLst xmlns:p="http://schemas.openxmlformats.org/presentationml/2006/main">
  <p:tag name="PA" val="v3.0.1"/>
</p:tagLst>
</file>

<file path=ppt/tags/tag29.xml><?xml version="1.0" encoding="utf-8"?>
<p:tagLst xmlns:p="http://schemas.openxmlformats.org/presentationml/2006/main">
  <p:tag name="PA" val="v3.0.1"/>
</p:tagLst>
</file>

<file path=ppt/tags/tag3.xml><?xml version="1.0" encoding="utf-8"?>
<p:tagLst xmlns:p="http://schemas.openxmlformats.org/presentationml/2006/main">
  <p:tag name="PA" val="v3.0.1"/>
</p:tagLst>
</file>

<file path=ppt/tags/tag4.xml><?xml version="1.0" encoding="utf-8"?>
<p:tagLst xmlns:p="http://schemas.openxmlformats.org/presentationml/2006/main">
  <p:tag name="MH" val="20171015152015"/>
  <p:tag name="MH_LIBRARY" val="CONTENTS"/>
  <p:tag name="MH_TYPE" val="OTHERS"/>
  <p:tag name="ID" val="547146"/>
  <p:tag name="PA" val="v3.2.0"/>
</p:tagLst>
</file>

<file path=ppt/tags/tag5.xml><?xml version="1.0" encoding="utf-8"?>
<p:tagLst xmlns:p="http://schemas.openxmlformats.org/presentationml/2006/main">
  <p:tag name="MH" val="20171015152015"/>
  <p:tag name="MH_LIBRARY" val="CONTENTS"/>
  <p:tag name="MH_TYPE" val="NUMBER"/>
  <p:tag name="ID" val="547146"/>
  <p:tag name="MH_ORDER" val="1"/>
  <p:tag name="PA" val="v3.2.0"/>
</p:tagLst>
</file>

<file path=ppt/tags/tag6.xml><?xml version="1.0" encoding="utf-8"?>
<p:tagLst xmlns:p="http://schemas.openxmlformats.org/presentationml/2006/main">
  <p:tag name="MH" val="20171015152015"/>
  <p:tag name="MH_LIBRARY" val="CONTENTS"/>
  <p:tag name="MH_TYPE" val="NUMBER"/>
  <p:tag name="ID" val="547146"/>
  <p:tag name="MH_ORDER" val="1"/>
  <p:tag name="PA" val="v3.2.0"/>
</p:tagLst>
</file>

<file path=ppt/tags/tag7.xml><?xml version="1.0" encoding="utf-8"?>
<p:tagLst xmlns:p="http://schemas.openxmlformats.org/presentationml/2006/main">
  <p:tag name="MH" val="20171015152015"/>
  <p:tag name="MH_LIBRARY" val="CONTENTS"/>
  <p:tag name="MH_TYPE" val="NUMBER"/>
  <p:tag name="ID" val="547146"/>
  <p:tag name="MH_ORDER" val="1"/>
  <p:tag name="PA" val="v3.2.0"/>
</p:tagLst>
</file>

<file path=ppt/tags/tag8.xml><?xml version="1.0" encoding="utf-8"?>
<p:tagLst xmlns:p="http://schemas.openxmlformats.org/presentationml/2006/main">
  <p:tag name="MH" val="20171015152015"/>
  <p:tag name="MH_LIBRARY" val="CONTENTS"/>
  <p:tag name="MH_AUTOCOLOR" val="TRUE"/>
  <p:tag name="MH_TYPE" val="CONTENTS"/>
  <p:tag name="ID" val="547146"/>
</p:tagLst>
</file>

<file path=ppt/tags/tag9.xml><?xml version="1.0" encoding="utf-8"?>
<p:tagLst xmlns:p="http://schemas.openxmlformats.org/presentationml/2006/main">
  <p:tag name="MH" val="20171015152015"/>
  <p:tag name="MH_LIBRARY" val="CONTENTS"/>
  <p:tag name="MH_TYPE" val="ENTRY"/>
  <p:tag name="ID" val="547146"/>
  <p:tag name="MH_ORDER" val="1"/>
  <p:tag name="PA" val="v3.2.0"/>
</p:tagLst>
</file>

<file path=ppt/theme/theme1.xml><?xml version="1.0" encoding="utf-8"?>
<a:theme xmlns:a="http://schemas.openxmlformats.org/drawingml/2006/main" name="第一PPT，www.1ppt.com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63D54"/>
      </a:accent1>
      <a:accent2>
        <a:srgbClr val="ED7D31"/>
      </a:accent2>
      <a:accent3>
        <a:srgbClr val="A5A5A5"/>
      </a:accent3>
      <a:accent4>
        <a:srgbClr val="FFC000"/>
      </a:accent4>
      <a:accent5>
        <a:srgbClr val="E2E2E2"/>
      </a:accent5>
      <a:accent6>
        <a:srgbClr val="70AD47"/>
      </a:accent6>
      <a:hlink>
        <a:srgbClr val="D3D4D4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063D54"/>
    </a:accent1>
    <a:accent2>
      <a:srgbClr val="ED7D31"/>
    </a:accent2>
    <a:accent3>
      <a:srgbClr val="A5A5A5"/>
    </a:accent3>
    <a:accent4>
      <a:srgbClr val="FFC000"/>
    </a:accent4>
    <a:accent5>
      <a:srgbClr val="E2E2E2"/>
    </a:accent5>
    <a:accent6>
      <a:srgbClr val="70AD47"/>
    </a:accent6>
    <a:hlink>
      <a:srgbClr val="D3D4D4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063D54"/>
    </a:accent1>
    <a:accent2>
      <a:srgbClr val="ED7D31"/>
    </a:accent2>
    <a:accent3>
      <a:srgbClr val="A5A5A5"/>
    </a:accent3>
    <a:accent4>
      <a:srgbClr val="FFC000"/>
    </a:accent4>
    <a:accent5>
      <a:srgbClr val="E2E2E2"/>
    </a:accent5>
    <a:accent6>
      <a:srgbClr val="70AD47"/>
    </a:accent6>
    <a:hlink>
      <a:srgbClr val="D3D4D4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063D54"/>
    </a:accent1>
    <a:accent2>
      <a:srgbClr val="ED7D31"/>
    </a:accent2>
    <a:accent3>
      <a:srgbClr val="A5A5A5"/>
    </a:accent3>
    <a:accent4>
      <a:srgbClr val="FFC000"/>
    </a:accent4>
    <a:accent5>
      <a:srgbClr val="E2E2E2"/>
    </a:accent5>
    <a:accent6>
      <a:srgbClr val="70AD47"/>
    </a:accent6>
    <a:hlink>
      <a:srgbClr val="D3D4D4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814</Words>
  <Application>Kingsoft Office WPP</Application>
  <PresentationFormat>自定义</PresentationFormat>
  <Paragraphs>105</Paragraphs>
  <Slides>8</Slides>
  <Notes>22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9" baseType="lpstr">
      <vt:lpstr>第一PPT，www.1ppt.com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立体方块</dc:title>
  <dc:creator>第一PPT模板网-WWW.1PPT.COM</dc:creator>
  <cp:keywords>第一PPT模板网-WWW.1PPT.COM</cp:keywords>
  <cp:lastModifiedBy>Gamepoch</cp:lastModifiedBy>
  <cp:revision>116</cp:revision>
  <dcterms:created xsi:type="dcterms:W3CDTF">2017-10-15T06:57:00Z</dcterms:created>
  <dcterms:modified xsi:type="dcterms:W3CDTF">2018-03-05T09:06:44Z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2052-10.1.0.5457</vt:lpwstr>
  </property>
</Properties>
</file>